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90B4F-81B6-4B5A-A84C-069D294AF06D}" v="31" dt="2021-08-16T17:02:10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92780" y="672987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Biodiversity: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in habitats and ecosystems. Circle the correct definition of biodiversity below: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lnSpc>
                <a:spcPct val="107000"/>
              </a:lnSpc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amount of variety of organisms in a certain habitat or ecosystem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amount of a single species in a habitat or ecosystem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field of wheat grown by a farmer is an example of a low biodiversity habitat. Explain why below: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Name three reasons protecting biodiversity is important: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181717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18171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solidFill>
                <a:srgbClr val="18171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80707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59676"/>
              </p:ext>
            </p:extLst>
          </p:nvPr>
        </p:nvGraphicFramePr>
        <p:xfrm>
          <a:off x="437076" y="5301161"/>
          <a:ext cx="6066755" cy="3117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327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164428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812146" y="8036415"/>
            <a:ext cx="229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674285"/>
            <a:ext cx="607790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Show your calculations on the worksheet below (Station 1 has been done for your):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68990"/>
              </p:ext>
            </p:extLst>
          </p:nvPr>
        </p:nvGraphicFramePr>
        <p:xfrm>
          <a:off x="431074" y="3634287"/>
          <a:ext cx="5668010" cy="15257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1057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623782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Position on shore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Number of dog whelks observed in 1m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r>
                        <a:rPr lang="en-GB" sz="1200">
                          <a:effectLst/>
                        </a:rPr>
                        <a:t> quadrat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95908BFD-492E-40E6-8490-EC8CEB1972AC}"/>
              </a:ext>
            </a:extLst>
          </p:cNvPr>
          <p:cNvGrpSpPr/>
          <p:nvPr/>
        </p:nvGrpSpPr>
        <p:grpSpPr>
          <a:xfrm>
            <a:off x="431074" y="5288523"/>
            <a:ext cx="5668010" cy="2382946"/>
            <a:chOff x="0" y="-1"/>
            <a:chExt cx="5705475" cy="3902465"/>
          </a:xfrm>
        </p:grpSpPr>
        <p:sp>
          <p:nvSpPr>
            <p:cNvPr id="38" name="Text Box 2">
              <a:extLst>
                <a:ext uri="{FF2B5EF4-FFF2-40B4-BE49-F238E27FC236}">
                  <a16:creationId xmlns:a16="http://schemas.microsoft.com/office/drawing/2014/main" id="{5FB56E4C-7855-4AC1-9307-E4E4E927F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-1"/>
              <a:ext cx="5705475" cy="3902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Show your calculations here: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Remember to calculate your estimate:  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organism sampled  X</a:t>
              </a: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Station 1 –</a:t>
              </a: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Dog whelks sampled = 0 + 2 + 1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area studied  = 10m x 10m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100m</a:t>
              </a:r>
              <a:r>
                <a:rPr lang="en-GB" sz="1200" b="1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sample area = 1m</a:t>
              </a:r>
              <a:r>
                <a:rPr lang="en-GB" sz="1200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x 3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 m</a:t>
              </a:r>
              <a:r>
                <a:rPr lang="en-GB" sz="1200" b="1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From your calculations, which zone on the beach has the highest abundance of dog whelks? Give one reason you think why this might be.</a:t>
              </a:r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14">
              <a:extLst>
                <a:ext uri="{FF2B5EF4-FFF2-40B4-BE49-F238E27FC236}">
                  <a16:creationId xmlns:a16="http://schemas.microsoft.com/office/drawing/2014/main" id="{6979F382-4671-48DA-A139-1C8B20E1819A}"/>
                </a:ext>
              </a:extLst>
            </p:cNvPr>
            <p:cNvSpPr txBox="1"/>
            <p:nvPr/>
          </p:nvSpPr>
          <p:spPr>
            <a:xfrm>
              <a:off x="2822366" y="1240282"/>
              <a:ext cx="2428875" cy="533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 x 100 / 3 =  100 estimated number of dog whelks in area studied. 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F23639-24A7-4172-9627-0AB4743299E6}"/>
              </a:ext>
            </a:extLst>
          </p:cNvPr>
          <p:cNvSpPr txBox="1"/>
          <p:nvPr/>
        </p:nvSpPr>
        <p:spPr>
          <a:xfrm>
            <a:off x="431074" y="868110"/>
            <a:ext cx="5995852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Sampling QER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 wanted to estimate the population of the dog whelk (</a:t>
            </a:r>
            <a:r>
              <a:rPr lang="en-GB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Nucella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lapillus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 the middle of the rocky shore in Aberystwyth. Describe how they could do this and ensure that their results were reproducible.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9471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572</Words>
  <Application>Microsoft Office PowerPoint</Application>
  <PresentationFormat>A4 Paper (210x297 mm)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2</cp:revision>
  <dcterms:created xsi:type="dcterms:W3CDTF">2021-08-16T16:13:08Z</dcterms:created>
  <dcterms:modified xsi:type="dcterms:W3CDTF">2021-10-11T07:18:03Z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</Properties>
</file>