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31403-99F9-4E88-B066-F3F3C244F197}" v="648" dt="2021-08-17T11:21:19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95031403-99F9-4E88-B066-F3F3C244F197}"/>
    <pc:docChg chg="undo custSel addSld modSld sldOrd">
      <pc:chgData name="Scott Tompsett [sct13] (Staff)" userId="5a4ddd4e-01c1-4358-bb76-63acfa83be08" providerId="ADAL" clId="{95031403-99F9-4E88-B066-F3F3C244F197}" dt="2021-08-17T11:22:09.187" v="1038" actId="478"/>
      <pc:docMkLst>
        <pc:docMk/>
      </pc:docMkLst>
      <pc:sldChg chg="addSp delSp modSp mod">
        <pc:chgData name="Scott Tompsett [sct13] (Staff)" userId="5a4ddd4e-01c1-4358-bb76-63acfa83be08" providerId="ADAL" clId="{95031403-99F9-4E88-B066-F3F3C244F197}" dt="2021-08-16T16:11:51.732" v="1005" actId="14100"/>
        <pc:sldMkLst>
          <pc:docMk/>
          <pc:sldMk cId="1786474418" sldId="256"/>
        </pc:sldMkLst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6" creationId="{CE6256D0-62EB-428F-97C6-45B5075E6A29}"/>
          </ac:spMkLst>
        </pc:spChg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7" creationId="{FF7A7CF4-BF25-4DB2-8899-0EC4088B1778}"/>
          </ac:spMkLst>
        </pc:spChg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8" creationId="{B04AF838-D72C-4D4F-A48A-565248F951C8}"/>
          </ac:spMkLst>
        </pc:spChg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9" creationId="{EBD7B2D9-A063-4E7C-915A-6936F37BAA0C}"/>
          </ac:spMkLst>
        </pc:spChg>
        <pc:spChg chg="add mod">
          <ac:chgData name="Scott Tompsett [sct13] (Staff)" userId="5a4ddd4e-01c1-4358-bb76-63acfa83be08" providerId="ADAL" clId="{95031403-99F9-4E88-B066-F3F3C244F197}" dt="2021-08-16T14:38:51.424" v="11"/>
          <ac:spMkLst>
            <pc:docMk/>
            <pc:sldMk cId="1786474418" sldId="256"/>
            <ac:spMk id="10" creationId="{92BC9719-EFD1-498B-9D69-3E26736E18A2}"/>
          </ac:spMkLst>
        </pc:spChg>
        <pc:spChg chg="add mod">
          <ac:chgData name="Scott Tompsett [sct13] (Staff)" userId="5a4ddd4e-01c1-4358-bb76-63acfa83be08" providerId="ADAL" clId="{95031403-99F9-4E88-B066-F3F3C244F197}" dt="2021-08-16T16:09:45.565" v="981" actId="20577"/>
          <ac:spMkLst>
            <pc:docMk/>
            <pc:sldMk cId="1786474418" sldId="256"/>
            <ac:spMk id="11" creationId="{95BBBBA0-3C78-4F4C-8855-D39D4C9FFDF6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4" creationId="{276A7A20-BAE8-4AE3-841E-86A358F2B4E6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5" creationId="{E14B830B-B00D-4D0A-9F38-0DD00669A759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7" creationId="{88ECE59E-C849-4654-8443-F78578C6C776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8" creationId="{AB2B279B-29B3-4D87-90AC-ADCF734A31FA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9" creationId="{0D136812-4D0E-4861-8E2B-93E9760D0279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20" creationId="{3E2DE71B-809E-4099-BACF-0E1D2604531E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21" creationId="{0C3FD97D-195B-4DE3-A814-6976839D1E97}"/>
          </ac:spMkLst>
        </pc:spChg>
        <pc:spChg chg="add mod">
          <ac:chgData name="Scott Tompsett [sct13] (Staff)" userId="5a4ddd4e-01c1-4358-bb76-63acfa83be08" providerId="ADAL" clId="{95031403-99F9-4E88-B066-F3F3C244F197}" dt="2021-08-16T16:09:42.564" v="979" actId="14100"/>
          <ac:spMkLst>
            <pc:docMk/>
            <pc:sldMk cId="1786474418" sldId="256"/>
            <ac:spMk id="22" creationId="{BFF3C8A8-ACBC-44B2-81F5-18FCC32F435E}"/>
          </ac:spMkLst>
        </pc:spChg>
        <pc:spChg chg="add mod">
          <ac:chgData name="Scott Tompsett [sct13] (Staff)" userId="5a4ddd4e-01c1-4358-bb76-63acfa83be08" providerId="ADAL" clId="{95031403-99F9-4E88-B066-F3F3C244F197}" dt="2021-08-16T16:11:51.732" v="1005" actId="14100"/>
          <ac:spMkLst>
            <pc:docMk/>
            <pc:sldMk cId="1786474418" sldId="256"/>
            <ac:spMk id="23" creationId="{EEB0D429-7BBF-4052-BB81-CC2B3231E1B2}"/>
          </ac:spMkLst>
        </pc:spChg>
        <pc:grpChg chg="add mod">
          <ac:chgData name="Scott Tompsett [sct13] (Staff)" userId="5a4ddd4e-01c1-4358-bb76-63acfa83be08" providerId="ADAL" clId="{95031403-99F9-4E88-B066-F3F3C244F197}" dt="2021-08-16T14:39:10.142" v="12" actId="1076"/>
          <ac:grpSpMkLst>
            <pc:docMk/>
            <pc:sldMk cId="1786474418" sldId="256"/>
            <ac:grpSpMk id="2" creationId="{60CCB9A8-3889-4CB5-8604-87D2287EC136}"/>
          </ac:grpSpMkLst>
        </pc:grpChg>
        <pc:grpChg chg="add del mod">
          <ac:chgData name="Scott Tompsett [sct13] (Staff)" userId="5a4ddd4e-01c1-4358-bb76-63acfa83be08" providerId="ADAL" clId="{95031403-99F9-4E88-B066-F3F3C244F197}" dt="2021-08-16T14:39:19.451" v="14"/>
          <ac:grpSpMkLst>
            <pc:docMk/>
            <pc:sldMk cId="1786474418" sldId="256"/>
            <ac:grpSpMk id="12" creationId="{D1F4BBBD-A76E-4B7D-8E55-DBE655E222A2}"/>
          </ac:grpSpMkLst>
        </pc:grpChg>
        <pc:grpChg chg="mod">
          <ac:chgData name="Scott Tompsett [sct13] (Staff)" userId="5a4ddd4e-01c1-4358-bb76-63acfa83be08" providerId="ADAL" clId="{95031403-99F9-4E88-B066-F3F3C244F197}" dt="2021-08-16T14:39:17.826" v="13"/>
          <ac:grpSpMkLst>
            <pc:docMk/>
            <pc:sldMk cId="1786474418" sldId="256"/>
            <ac:grpSpMk id="13" creationId="{97F82AD8-668C-4B1E-8905-A3C34DE6A043}"/>
          </ac:grpSpMkLst>
        </pc:grpChg>
        <pc:picChg chg="mod">
          <ac:chgData name="Scott Tompsett [sct13] (Staff)" userId="5a4ddd4e-01c1-4358-bb76-63acfa83be08" providerId="ADAL" clId="{95031403-99F9-4E88-B066-F3F3C244F197}" dt="2021-08-16T14:17:57.299" v="9" actId="164"/>
          <ac:picMkLst>
            <pc:docMk/>
            <pc:sldMk cId="1786474418" sldId="256"/>
            <ac:picMk id="5" creationId="{FB4C0F3A-68D1-4E5A-BDC4-7F57AA082862}"/>
          </ac:picMkLst>
        </pc:picChg>
        <pc:picChg chg="mod">
          <ac:chgData name="Scott Tompsett [sct13] (Staff)" userId="5a4ddd4e-01c1-4358-bb76-63acfa83be08" providerId="ADAL" clId="{95031403-99F9-4E88-B066-F3F3C244F197}" dt="2021-08-16T14:39:17.826" v="13"/>
          <ac:picMkLst>
            <pc:docMk/>
            <pc:sldMk cId="1786474418" sldId="256"/>
            <ac:picMk id="16" creationId="{5C87E2C0-F00B-43E9-A774-57F6D2DA8580}"/>
          </ac:picMkLst>
        </pc:picChg>
        <pc:picChg chg="add mod">
          <ac:chgData name="Scott Tompsett [sct13] (Staff)" userId="5a4ddd4e-01c1-4358-bb76-63acfa83be08" providerId="ADAL" clId="{95031403-99F9-4E88-B066-F3F3C244F197}" dt="2021-08-16T14:46:26.349" v="53"/>
          <ac:picMkLst>
            <pc:docMk/>
            <pc:sldMk cId="1786474418" sldId="256"/>
            <ac:picMk id="24" creationId="{034B8B73-6C9A-4D54-8D74-95B8CD0FE3F0}"/>
          </ac:picMkLst>
        </pc:picChg>
      </pc:sldChg>
      <pc:sldChg chg="addSp delSp modSp add mod ord addAnim delAnim modAnim">
        <pc:chgData name="Scott Tompsett [sct13] (Staff)" userId="5a4ddd4e-01c1-4358-bb76-63acfa83be08" providerId="ADAL" clId="{95031403-99F9-4E88-B066-F3F3C244F197}" dt="2021-08-17T11:22:09.187" v="1038" actId="478"/>
        <pc:sldMkLst>
          <pc:docMk/>
          <pc:sldMk cId="592920308" sldId="257"/>
        </pc:sldMkLst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10" creationId="{92BC9719-EFD1-498B-9D69-3E26736E18A2}"/>
          </ac:spMkLst>
        </pc:spChg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11" creationId="{95BBBBA0-3C78-4F4C-8855-D39D4C9FFDF6}"/>
          </ac:spMkLst>
        </pc:spChg>
        <pc:spChg chg="add del mod">
          <ac:chgData name="Scott Tompsett [sct13] (Staff)" userId="5a4ddd4e-01c1-4358-bb76-63acfa83be08" providerId="ADAL" clId="{95031403-99F9-4E88-B066-F3F3C244F197}" dt="2021-08-16T15:53:34.732" v="594"/>
          <ac:spMkLst>
            <pc:docMk/>
            <pc:sldMk cId="592920308" sldId="257"/>
            <ac:spMk id="12" creationId="{D6858934-A5F5-454D-BCFA-21267D2FC35F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13" creationId="{4E7D7D64-DEDD-4AC0-A239-1CA7A2DDDB26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15" creationId="{AD605E96-0596-4275-A492-EE9FCB820467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16" creationId="{57699D81-337E-4905-AB64-AA0D616A8CAC}"/>
          </ac:spMkLst>
        </pc:spChg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22" creationId="{BFF3C8A8-ACBC-44B2-81F5-18FCC32F435E}"/>
          </ac:spMkLst>
        </pc:spChg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23" creationId="{EEB0D429-7BBF-4052-BB81-CC2B3231E1B2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25" creationId="{BE95D3C4-2C31-434C-AD19-A8D18350710F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26" creationId="{3FEA3572-8F7C-4970-955A-A37F10299967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27" creationId="{2E3DACA6-B36D-4067-97F7-6713F83150CB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32" creationId="{F705AC9F-8FD2-49D8-9E37-B851E9C28781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33" creationId="{16578241-B969-4D10-B650-57EA2D3E3E2D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5" creationId="{4709E056-986F-4069-83F6-2122D7D2FECA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6" creationId="{58201332-4A8C-4471-8F96-468129AA8F95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7" creationId="{861245CC-6690-494E-9375-840C31B698E6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8" creationId="{E6CA25CE-783D-4E33-839C-70A4D5A51708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9" creationId="{6E641B65-F3D1-49B6-82D9-37A7B47D2A27}"/>
          </ac:spMkLst>
        </pc:spChg>
        <pc:spChg chg="add del mod">
          <ac:chgData name="Scott Tompsett [sct13] (Staff)" userId="5a4ddd4e-01c1-4358-bb76-63acfa83be08" providerId="ADAL" clId="{95031403-99F9-4E88-B066-F3F3C244F197}" dt="2021-08-16T15:43:28.518" v="60" actId="478"/>
          <ac:spMkLst>
            <pc:docMk/>
            <pc:sldMk cId="592920308" sldId="257"/>
            <ac:spMk id="40" creationId="{47B7D95C-53B9-4A34-B57E-4FD2B84D72C9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42" creationId="{9C34052B-B727-42CA-9FC5-4D63C3AF52E5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43" creationId="{3EEE5B6C-9B2F-4B86-8A14-D8BFF7BB3246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49" creationId="{D2486788-D40F-4199-9E80-207D32F3CF6C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0" creationId="{BCAAD397-797D-4CAA-94CC-EDF9BD918E0D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1" creationId="{C8166671-8743-4D24-974E-7E3CE5FF856A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6" creationId="{2A0ECEE6-632A-4E6D-AB51-F42B25D2139E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7" creationId="{7FACF10D-AD6F-4548-9B75-5F7DBAC545F0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59" creationId="{5174C59F-FCF9-43C2-850C-5BE4110EC230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60" creationId="{786D8B7B-E05F-4997-ADC5-AFE60D099F40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61" creationId="{D7800AEF-C0D3-443B-ABD8-3DEB6E8BCD0E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62" creationId="{F7F3B519-9536-4477-9FC8-1981367D63A5}"/>
          </ac:spMkLst>
        </pc:spChg>
        <pc:spChg chg="add del mod">
          <ac:chgData name="Scott Tompsett [sct13] (Staff)" userId="5a4ddd4e-01c1-4358-bb76-63acfa83be08" providerId="ADAL" clId="{95031403-99F9-4E88-B066-F3F3C244F197}" dt="2021-08-17T11:22:09.187" v="1038" actId="478"/>
          <ac:spMkLst>
            <pc:docMk/>
            <pc:sldMk cId="592920308" sldId="257"/>
            <ac:spMk id="63" creationId="{2F729AAC-6CA5-40E4-AC96-410EBB5F9417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4" creationId="{258261FE-24DF-4FF6-B3D4-F8D4D290E33A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5" creationId="{EAAEE836-35CA-4687-AF3B-3AD60E360BC3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6" creationId="{1101E259-21C5-45CC-BA5A-4B2149C5D244}"/>
          </ac:spMkLst>
        </pc:spChg>
        <pc:spChg chg="add del mod">
          <ac:chgData name="Scott Tompsett [sct13] (Staff)" userId="5a4ddd4e-01c1-4358-bb76-63acfa83be08" providerId="ADAL" clId="{95031403-99F9-4E88-B066-F3F3C244F197}" dt="2021-08-16T15:48:59.317" v="288" actId="478"/>
          <ac:spMkLst>
            <pc:docMk/>
            <pc:sldMk cId="592920308" sldId="257"/>
            <ac:spMk id="67" creationId="{AD32ECBC-328F-4B51-BE49-69DF4A8C6E19}"/>
          </ac:spMkLst>
        </pc:spChg>
        <pc:spChg chg="add mod">
          <ac:chgData name="Scott Tompsett [sct13] (Staff)" userId="5a4ddd4e-01c1-4358-bb76-63acfa83be08" providerId="ADAL" clId="{95031403-99F9-4E88-B066-F3F3C244F197}" dt="2021-08-16T15:48:21.047" v="270" actId="571"/>
          <ac:spMkLst>
            <pc:docMk/>
            <pc:sldMk cId="592920308" sldId="257"/>
            <ac:spMk id="68" creationId="{8DEB0C2F-E8B0-4E32-BFAA-53A40D469A42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9" creationId="{DF730D2A-AF65-4007-8092-5546B8CE69C8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0" creationId="{C0EB208E-08B1-408A-B7CA-115F46680968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1" creationId="{CC756432-AD26-4CB5-B25C-283608BE4763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2" creationId="{6DB6F112-26D7-4540-8D01-F06690662161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3" creationId="{7D75C0F6-3D15-445B-A72C-8545A7ADD6A0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4" creationId="{51A8FE5C-CA7D-4E62-9CDC-95B8B8980491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5" creationId="{8E14BAD3-16E3-4F71-BD07-CA116632E6A4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6" creationId="{43B54327-26E6-453C-BEB2-D53D53C5A292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7" creationId="{A32DBFF0-1B1A-4E71-8977-15C02E703A3A}"/>
          </ac:spMkLst>
        </pc:spChg>
        <pc:spChg chg="del mod topLvl">
          <ac:chgData name="Scott Tompsett [sct13] (Staff)" userId="5a4ddd4e-01c1-4358-bb76-63acfa83be08" providerId="ADAL" clId="{95031403-99F9-4E88-B066-F3F3C244F197}" dt="2021-08-16T16:12:04.780" v="1008" actId="478"/>
          <ac:spMkLst>
            <pc:docMk/>
            <pc:sldMk cId="592920308" sldId="257"/>
            <ac:spMk id="79" creationId="{011194F7-4D56-4EBE-B55A-3F80E0814637}"/>
          </ac:spMkLst>
        </pc:spChg>
        <pc:spChg chg="mod topLvl">
          <ac:chgData name="Scott Tompsett [sct13] (Staff)" userId="5a4ddd4e-01c1-4358-bb76-63acfa83be08" providerId="ADAL" clId="{95031403-99F9-4E88-B066-F3F3C244F197}" dt="2021-08-16T16:12:04.780" v="1008" actId="478"/>
          <ac:spMkLst>
            <pc:docMk/>
            <pc:sldMk cId="592920308" sldId="257"/>
            <ac:spMk id="80" creationId="{C13C300C-3BA5-4E47-94A0-B18A7F05EA5F}"/>
          </ac:spMkLst>
        </pc:spChg>
        <pc:spChg chg="add del mod">
          <ac:chgData name="Scott Tompsett [sct13] (Staff)" userId="5a4ddd4e-01c1-4358-bb76-63acfa83be08" providerId="ADAL" clId="{95031403-99F9-4E88-B066-F3F3C244F197}" dt="2021-08-16T16:09:12.469" v="959" actId="20577"/>
          <ac:spMkLst>
            <pc:docMk/>
            <pc:sldMk cId="592920308" sldId="257"/>
            <ac:spMk id="82" creationId="{CCC7DE23-21D9-4B8E-B6D9-62A5A929938A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3" creationId="{AC590883-3C86-43A9-A8D1-5BD631756B80}"/>
          </ac:spMkLst>
        </pc:spChg>
        <pc:spChg chg="add mod">
          <ac:chgData name="Scott Tompsett [sct13] (Staff)" userId="5a4ddd4e-01c1-4358-bb76-63acfa83be08" providerId="ADAL" clId="{95031403-99F9-4E88-B066-F3F3C244F197}" dt="2021-08-16T16:03:38.341" v="680"/>
          <ac:spMkLst>
            <pc:docMk/>
            <pc:sldMk cId="592920308" sldId="257"/>
            <ac:spMk id="84" creationId="{FD14D547-95F8-4533-A52C-2B609AABF752}"/>
          </ac:spMkLst>
        </pc:spChg>
        <pc:spChg chg="add mod">
          <ac:chgData name="Scott Tompsett [sct13] (Staff)" userId="5a4ddd4e-01c1-4358-bb76-63acfa83be08" providerId="ADAL" clId="{95031403-99F9-4E88-B066-F3F3C244F197}" dt="2021-08-16T16:03:38.341" v="680"/>
          <ac:spMkLst>
            <pc:docMk/>
            <pc:sldMk cId="592920308" sldId="257"/>
            <ac:spMk id="85" creationId="{3179F067-E5CE-4AB9-9988-20B570ADA366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6" creationId="{63CE737F-2600-49C8-8637-CEBD346FAB50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7" creationId="{6A952AF3-A52D-4407-B186-2987FCAB5760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8" creationId="{9C09CD8A-D4B8-43F9-B044-7518A5EA9E5B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9" creationId="{6E810CA9-E3B3-435B-9388-51069E2C6FBC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90" creationId="{40D9B1C5-75F5-4B31-8108-01AA34A6AAE3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91" creationId="{310392B6-6A1C-4053-8E3B-FDF93629E7A3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92" creationId="{DD3D4A69-6F20-4BD8-9ECF-75D8CA34DA7E}"/>
          </ac:spMkLst>
        </pc:spChg>
        <pc:spChg chg="add del mod">
          <ac:chgData name="Scott Tompsett [sct13] (Staff)" userId="5a4ddd4e-01c1-4358-bb76-63acfa83be08" providerId="ADAL" clId="{95031403-99F9-4E88-B066-F3F3C244F197}" dt="2021-08-16T16:04:17.665" v="693" actId="478"/>
          <ac:spMkLst>
            <pc:docMk/>
            <pc:sldMk cId="592920308" sldId="257"/>
            <ac:spMk id="93" creationId="{41A01608-18CB-49E4-A06A-F35157F48C54}"/>
          </ac:spMkLst>
        </pc:spChg>
        <pc:spChg chg="add mod">
          <ac:chgData name="Scott Tompsett [sct13] (Staff)" userId="5a4ddd4e-01c1-4358-bb76-63acfa83be08" providerId="ADAL" clId="{95031403-99F9-4E88-B066-F3F3C244F197}" dt="2021-08-16T16:12:05.045" v="1009"/>
          <ac:spMkLst>
            <pc:docMk/>
            <pc:sldMk cId="592920308" sldId="257"/>
            <ac:spMk id="94" creationId="{4CF31C37-3DD9-4D34-A4B9-2F2164FB1E80}"/>
          </ac:spMkLst>
        </pc:spChg>
        <pc:grpChg chg="del">
          <ac:chgData name="Scott Tompsett [sct13] (Staff)" userId="5a4ddd4e-01c1-4358-bb76-63acfa83be08" providerId="ADAL" clId="{95031403-99F9-4E88-B066-F3F3C244F197}" dt="2021-08-16T15:14:18.372" v="57" actId="478"/>
          <ac:grpSpMkLst>
            <pc:docMk/>
            <pc:sldMk cId="592920308" sldId="257"/>
            <ac:grpSpMk id="2" creationId="{60CCB9A8-3889-4CB5-8604-87D2287EC136}"/>
          </ac:grpSpMkLst>
        </pc:grpChg>
        <pc:grpChg chg="add del mod">
          <ac:chgData name="Scott Tompsett [sct13] (Staff)" userId="5a4ddd4e-01c1-4358-bb76-63acfa83be08" providerId="ADAL" clId="{95031403-99F9-4E88-B066-F3F3C244F197}" dt="2021-08-16T15:14:15.322" v="56"/>
          <ac:grpSpMkLst>
            <pc:docMk/>
            <pc:sldMk cId="592920308" sldId="257"/>
            <ac:grpSpMk id="14" creationId="{B59EFBE4-9329-4226-80B4-29CE8C7F747E}"/>
          </ac:grpSpMkLst>
        </pc:grpChg>
        <pc:grpChg chg="add del mod">
          <ac:chgData name="Scott Tompsett [sct13] (Staff)" userId="5a4ddd4e-01c1-4358-bb76-63acfa83be08" providerId="ADAL" clId="{95031403-99F9-4E88-B066-F3F3C244F197}" dt="2021-08-16T15:14:15.322" v="56"/>
          <ac:grpSpMkLst>
            <pc:docMk/>
            <pc:sldMk cId="592920308" sldId="257"/>
            <ac:grpSpMk id="17" creationId="{48811832-8476-4523-BFDF-6B25145BAD98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18" creationId="{101D937D-0913-4077-9479-4C04AA9475C3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19" creationId="{7244EECD-3E05-47F7-97A7-719F96D9FA80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20" creationId="{BF024677-F321-47CD-8CF7-55B8A1FC6AD5}"/>
          </ac:grpSpMkLst>
        </pc:grpChg>
        <pc:grpChg chg="add del mod">
          <ac:chgData name="Scott Tompsett [sct13] (Staff)" userId="5a4ddd4e-01c1-4358-bb76-63acfa83be08" providerId="ADAL" clId="{95031403-99F9-4E88-B066-F3F3C244F197}" dt="2021-08-16T15:14:15.322" v="56"/>
          <ac:grpSpMkLst>
            <pc:docMk/>
            <pc:sldMk cId="592920308" sldId="257"/>
            <ac:grpSpMk id="29" creationId="{81431A76-8C7D-4E3D-A90B-D21C580FB872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30" creationId="{2440BC1A-0E93-4DC2-90D7-1C096528AB5C}"/>
          </ac:grpSpMkLst>
        </pc:grpChg>
        <pc:grpChg chg="add del mod">
          <ac:chgData name="Scott Tompsett [sct13] (Staff)" userId="5a4ddd4e-01c1-4358-bb76-63acfa83be08" providerId="ADAL" clId="{95031403-99F9-4E88-B066-F3F3C244F197}" dt="2021-08-16T16:03:37.546" v="679" actId="478"/>
          <ac:grpSpMkLst>
            <pc:docMk/>
            <pc:sldMk cId="592920308" sldId="257"/>
            <ac:grpSpMk id="41" creationId="{C91EE7CC-1B58-4633-97AD-32B7A7EF0E01}"/>
          </ac:grpSpMkLst>
        </pc:grpChg>
        <pc:grpChg chg="add del mod">
          <ac:chgData name="Scott Tompsett [sct13] (Staff)" userId="5a4ddd4e-01c1-4358-bb76-63acfa83be08" providerId="ADAL" clId="{95031403-99F9-4E88-B066-F3F3C244F197}" dt="2021-08-16T15:43:31.681" v="61" actId="478"/>
          <ac:grpSpMkLst>
            <pc:docMk/>
            <pc:sldMk cId="592920308" sldId="257"/>
            <ac:grpSpMk id="44" creationId="{BA286C28-4403-4934-A850-D981AF866093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45" creationId="{69E16EF0-E33A-4DF6-98AB-133BA6449E8E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46" creationId="{2EB4BBB2-4E0F-494D-A8A7-D2550EDEF91A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47" creationId="{2A265B1B-F4B8-42C7-B405-3C3265365F61}"/>
          </ac:grpSpMkLst>
        </pc:grpChg>
        <pc:grpChg chg="add del mod">
          <ac:chgData name="Scott Tompsett [sct13] (Staff)" userId="5a4ddd4e-01c1-4358-bb76-63acfa83be08" providerId="ADAL" clId="{95031403-99F9-4E88-B066-F3F3C244F197}" dt="2021-08-16T15:43:31.681" v="61" actId="478"/>
          <ac:grpSpMkLst>
            <pc:docMk/>
            <pc:sldMk cId="592920308" sldId="257"/>
            <ac:grpSpMk id="53" creationId="{7A679F12-1E7C-4774-8E42-5186358A09A8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54" creationId="{73EAA748-7423-4B9C-86BE-6B103C82B026}"/>
          </ac:grpSpMkLst>
        </pc:grpChg>
        <pc:grpChg chg="add del mod">
          <ac:chgData name="Scott Tompsett [sct13] (Staff)" userId="5a4ddd4e-01c1-4358-bb76-63acfa83be08" providerId="ADAL" clId="{95031403-99F9-4E88-B066-F3F3C244F197}" dt="2021-08-16T16:12:04.780" v="1008" actId="478"/>
          <ac:grpSpMkLst>
            <pc:docMk/>
            <pc:sldMk cId="592920308" sldId="257"/>
            <ac:grpSpMk id="78" creationId="{B4D35AF6-2DDE-48E7-8A78-8A985A782F4F}"/>
          </ac:grpSpMkLst>
        </pc:grpChg>
        <pc:picChg chg="add mod">
          <ac:chgData name="Scott Tompsett [sct13] (Staff)" userId="5a4ddd4e-01c1-4358-bb76-63acfa83be08" providerId="ADAL" clId="{95031403-99F9-4E88-B066-F3F3C244F197}" dt="2021-08-17T11:21:38.041" v="1037" actId="1035"/>
          <ac:picMkLst>
            <pc:docMk/>
            <pc:sldMk cId="592920308" sldId="257"/>
            <ac:picMk id="3" creationId="{AE5997E3-2165-412A-A554-BAD49339CCB8}"/>
          </ac:picMkLst>
        </pc:picChg>
        <pc:picChg chg="add del mod">
          <ac:chgData name="Scott Tompsett [sct13] (Staff)" userId="5a4ddd4e-01c1-4358-bb76-63acfa83be08" providerId="ADAL" clId="{95031403-99F9-4E88-B066-F3F3C244F197}" dt="2021-08-16T16:03:37.546" v="679" actId="478"/>
          <ac:picMkLst>
            <pc:docMk/>
            <pc:sldMk cId="592920308" sldId="257"/>
            <ac:picMk id="4" creationId="{1B3102AD-1BE9-40ED-81B0-C0F617BC1085}"/>
          </ac:picMkLst>
        </pc:picChg>
        <pc:picChg chg="mod">
          <ac:chgData name="Scott Tompsett [sct13] (Staff)" userId="5a4ddd4e-01c1-4358-bb76-63acfa83be08" providerId="ADAL" clId="{95031403-99F9-4E88-B066-F3F3C244F197}" dt="2021-08-16T15:14:14.422" v="55"/>
          <ac:picMkLst>
            <pc:docMk/>
            <pc:sldMk cId="592920308" sldId="257"/>
            <ac:picMk id="21" creationId="{6514E65C-73BA-4247-9F17-844CF51B9884}"/>
          </ac:picMkLst>
        </pc:picChg>
        <pc:picChg chg="mod">
          <ac:chgData name="Scott Tompsett [sct13] (Staff)" userId="5a4ddd4e-01c1-4358-bb76-63acfa83be08" providerId="ADAL" clId="{95031403-99F9-4E88-B066-F3F3C244F197}" dt="2021-08-16T15:14:14.422" v="55"/>
          <ac:picMkLst>
            <pc:docMk/>
            <pc:sldMk cId="592920308" sldId="257"/>
            <ac:picMk id="28" creationId="{3EEB082D-C99B-4754-A936-F7F008B22BBB}"/>
          </ac:picMkLst>
        </pc:picChg>
        <pc:picChg chg="mod">
          <ac:chgData name="Scott Tompsett [sct13] (Staff)" userId="5a4ddd4e-01c1-4358-bb76-63acfa83be08" providerId="ADAL" clId="{95031403-99F9-4E88-B066-F3F3C244F197}" dt="2021-08-16T15:14:14.422" v="55"/>
          <ac:picMkLst>
            <pc:docMk/>
            <pc:sldMk cId="592920308" sldId="257"/>
            <ac:picMk id="31" creationId="{332D540F-EC20-4E3F-A8DF-B7D0EB35C0A4}"/>
          </ac:picMkLst>
        </pc:picChg>
        <pc:picChg chg="add del mod">
          <ac:chgData name="Scott Tompsett [sct13] (Staff)" userId="5a4ddd4e-01c1-4358-bb76-63acfa83be08" providerId="ADAL" clId="{95031403-99F9-4E88-B066-F3F3C244F197}" dt="2021-08-16T15:14:15.322" v="56"/>
          <ac:picMkLst>
            <pc:docMk/>
            <pc:sldMk cId="592920308" sldId="257"/>
            <ac:picMk id="34" creationId="{94C9E7E3-B402-44BB-8206-DA67A177E283}"/>
          </ac:picMkLst>
        </pc:picChg>
        <pc:picChg chg="mod">
          <ac:chgData name="Scott Tompsett [sct13] (Staff)" userId="5a4ddd4e-01c1-4358-bb76-63acfa83be08" providerId="ADAL" clId="{95031403-99F9-4E88-B066-F3F3C244F197}" dt="2021-08-16T15:14:18.648" v="58"/>
          <ac:picMkLst>
            <pc:docMk/>
            <pc:sldMk cId="592920308" sldId="257"/>
            <ac:picMk id="48" creationId="{C34F6F2C-9DB1-4446-8C20-8658A6524657}"/>
          </ac:picMkLst>
        </pc:picChg>
        <pc:picChg chg="mod">
          <ac:chgData name="Scott Tompsett [sct13] (Staff)" userId="5a4ddd4e-01c1-4358-bb76-63acfa83be08" providerId="ADAL" clId="{95031403-99F9-4E88-B066-F3F3C244F197}" dt="2021-08-16T15:14:18.648" v="58"/>
          <ac:picMkLst>
            <pc:docMk/>
            <pc:sldMk cId="592920308" sldId="257"/>
            <ac:picMk id="52" creationId="{8ED26A66-A168-4559-A20A-8DBC822FFB47}"/>
          </ac:picMkLst>
        </pc:picChg>
        <pc:picChg chg="mod">
          <ac:chgData name="Scott Tompsett [sct13] (Staff)" userId="5a4ddd4e-01c1-4358-bb76-63acfa83be08" providerId="ADAL" clId="{95031403-99F9-4E88-B066-F3F3C244F197}" dt="2021-08-16T15:14:18.648" v="58"/>
          <ac:picMkLst>
            <pc:docMk/>
            <pc:sldMk cId="592920308" sldId="257"/>
            <ac:picMk id="55" creationId="{4DD6BDCB-C6CC-4BED-86BD-4B08249E8BF4}"/>
          </ac:picMkLst>
        </pc:picChg>
        <pc:picChg chg="add del mod">
          <ac:chgData name="Scott Tompsett [sct13] (Staff)" userId="5a4ddd4e-01c1-4358-bb76-63acfa83be08" providerId="ADAL" clId="{95031403-99F9-4E88-B066-F3F3C244F197}" dt="2021-08-16T15:43:31.681" v="61" actId="478"/>
          <ac:picMkLst>
            <pc:docMk/>
            <pc:sldMk cId="592920308" sldId="257"/>
            <ac:picMk id="58" creationId="{A3F7557F-6992-416D-AB09-EFD46F0BC8DC}"/>
          </ac:picMkLst>
        </pc:picChg>
        <pc:picChg chg="add del mod">
          <ac:chgData name="Scott Tompsett [sct13] (Staff)" userId="5a4ddd4e-01c1-4358-bb76-63acfa83be08" providerId="ADAL" clId="{95031403-99F9-4E88-B066-F3F3C244F197}" dt="2021-08-17T11:21:22.515" v="1010" actId="478"/>
          <ac:picMkLst>
            <pc:docMk/>
            <pc:sldMk cId="592920308" sldId="257"/>
            <ac:picMk id="81" creationId="{255E9D49-31DB-4265-90C8-ABACE4E74DAD}"/>
          </ac:picMkLst>
        </pc:picChg>
      </pc:sldChg>
      <pc:sldChg chg="addSp delSp modSp add mod">
        <pc:chgData name="Scott Tompsett [sct13] (Staff)" userId="5a4ddd4e-01c1-4358-bb76-63acfa83be08" providerId="ADAL" clId="{95031403-99F9-4E88-B066-F3F3C244F197}" dt="2021-08-16T16:11:59.627" v="1007"/>
        <pc:sldMkLst>
          <pc:docMk/>
          <pc:sldMk cId="3440021117" sldId="258"/>
        </pc:sldMkLst>
        <pc:spChg chg="add mod">
          <ac:chgData name="Scott Tompsett [sct13] (Staff)" userId="5a4ddd4e-01c1-4358-bb76-63acfa83be08" providerId="ADAL" clId="{95031403-99F9-4E88-B066-F3F3C244F197}" dt="2021-08-16T16:11:59.627" v="1007"/>
          <ac:spMkLst>
            <pc:docMk/>
            <pc:sldMk cId="3440021117" sldId="258"/>
            <ac:spMk id="27" creationId="{04550657-32EB-43DF-A4E7-3E075C70A107}"/>
          </ac:spMkLst>
        </pc:spChg>
        <pc:spChg chg="del topLvl">
          <ac:chgData name="Scott Tompsett [sct13] (Staff)" userId="5a4ddd4e-01c1-4358-bb76-63acfa83be08" providerId="ADAL" clId="{95031403-99F9-4E88-B066-F3F3C244F197}" dt="2021-08-16T16:11:59.277" v="1006" actId="478"/>
          <ac:spMkLst>
            <pc:docMk/>
            <pc:sldMk cId="3440021117" sldId="258"/>
            <ac:spMk id="42" creationId="{9C34052B-B727-42CA-9FC5-4D63C3AF52E5}"/>
          </ac:spMkLst>
        </pc:spChg>
        <pc:spChg chg="topLvl">
          <ac:chgData name="Scott Tompsett [sct13] (Staff)" userId="5a4ddd4e-01c1-4358-bb76-63acfa83be08" providerId="ADAL" clId="{95031403-99F9-4E88-B066-F3F3C244F197}" dt="2021-08-16T16:11:59.277" v="1006" actId="478"/>
          <ac:spMkLst>
            <pc:docMk/>
            <pc:sldMk cId="3440021117" sldId="258"/>
            <ac:spMk id="43" creationId="{3EEE5B6C-9B2F-4B86-8A14-D8BFF7BB3246}"/>
          </ac:spMkLst>
        </pc:spChg>
        <pc:spChg chg="mod">
          <ac:chgData name="Scott Tompsett [sct13] (Staff)" userId="5a4ddd4e-01c1-4358-bb76-63acfa83be08" providerId="ADAL" clId="{95031403-99F9-4E88-B066-F3F3C244F197}" dt="2021-08-16T16:09:36.518" v="978" actId="1036"/>
          <ac:spMkLst>
            <pc:docMk/>
            <pc:sldMk cId="3440021117" sldId="258"/>
            <ac:spMk id="63" creationId="{2F729AAC-6CA5-40E4-AC96-410EBB5F9417}"/>
          </ac:spMkLst>
        </pc:spChg>
        <pc:grpChg chg="del">
          <ac:chgData name="Scott Tompsett [sct13] (Staff)" userId="5a4ddd4e-01c1-4358-bb76-63acfa83be08" providerId="ADAL" clId="{95031403-99F9-4E88-B066-F3F3C244F197}" dt="2021-08-16T16:11:59.277" v="1006" actId="478"/>
          <ac:grpSpMkLst>
            <pc:docMk/>
            <pc:sldMk cId="3440021117" sldId="258"/>
            <ac:grpSpMk id="41" creationId="{C91EE7CC-1B58-4633-97AD-32B7A7EF0E0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4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9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1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1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8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0CCB9A8-3889-4CB5-8604-87D2287EC136}"/>
              </a:ext>
            </a:extLst>
          </p:cNvPr>
          <p:cNvGrpSpPr/>
          <p:nvPr/>
        </p:nvGrpSpPr>
        <p:grpSpPr>
          <a:xfrm>
            <a:off x="363279" y="2106442"/>
            <a:ext cx="6100361" cy="4063415"/>
            <a:chOff x="246146" y="1121124"/>
            <a:chExt cx="6100361" cy="40634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B4C0F3A-68D1-4E5A-BDC4-7F57AA082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6146" y="1121124"/>
              <a:ext cx="5678135" cy="4063415"/>
            </a:xfrm>
            <a:prstGeom prst="rect">
              <a:avLst/>
            </a:prstGeom>
          </p:spPr>
        </p:pic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E6256D0-62EB-428F-97C6-45B5075E6A29}"/>
                </a:ext>
              </a:extLst>
            </p:cNvPr>
            <p:cNvSpPr/>
            <p:nvPr/>
          </p:nvSpPr>
          <p:spPr>
            <a:xfrm>
              <a:off x="5298893" y="2851231"/>
              <a:ext cx="1047611" cy="47228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</a:rPr>
                <a:t>Mussels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F7A7CF4-BF25-4DB2-8899-0EC4088B1778}"/>
                </a:ext>
              </a:extLst>
            </p:cNvPr>
            <p:cNvSpPr/>
            <p:nvPr/>
          </p:nvSpPr>
          <p:spPr>
            <a:xfrm>
              <a:off x="5298896" y="1121124"/>
              <a:ext cx="1047611" cy="47228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y-GB" sz="12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y-GB" sz="1200" b="1" dirty="0" err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Bladder</a:t>
              </a:r>
              <a:r>
                <a:rPr lang="cy-GB" sz="12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y-GB" sz="1200" b="1" dirty="0" err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Wrack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B04AF838-D72C-4D4F-A48A-565248F951C8}"/>
                </a:ext>
              </a:extLst>
            </p:cNvPr>
            <p:cNvSpPr/>
            <p:nvPr/>
          </p:nvSpPr>
          <p:spPr>
            <a:xfrm>
              <a:off x="5298894" y="2283708"/>
              <a:ext cx="1047611" cy="47228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</a:rPr>
                <a:t>Seagull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BD7B2D9-A063-4E7C-915A-6936F37BAA0C}"/>
                </a:ext>
              </a:extLst>
            </p:cNvPr>
            <p:cNvSpPr/>
            <p:nvPr/>
          </p:nvSpPr>
          <p:spPr>
            <a:xfrm>
              <a:off x="5298895" y="1702416"/>
              <a:ext cx="1047611" cy="47228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y-GB" sz="1200" b="1" dirty="0" err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Dog</a:t>
              </a:r>
              <a:r>
                <a:rPr lang="cy-GB" sz="12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y-GB" sz="1200" b="1" dirty="0" err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Whelk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2BC9719-EFD1-498B-9D69-3E26736E18A2}"/>
              </a:ext>
            </a:extLst>
          </p:cNvPr>
          <p:cNvSpPr txBox="1"/>
          <p:nvPr/>
        </p:nvSpPr>
        <p:spPr>
          <a:xfrm>
            <a:off x="394360" y="721447"/>
            <a:ext cx="6144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200" b="1" dirty="0"/>
              <a:t>Food webs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b="1" dirty="0"/>
              <a:t>Use your knowledge from the fieldtrip to complete the food web below: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 producers, first, second and third level consumers.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organisms in orange on the right.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one of the first level consumers to the top predator.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one carnivore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BBBBA0-3C78-4F4C-8855-D39D4C9FFDF6}"/>
              </a:ext>
            </a:extLst>
          </p:cNvPr>
          <p:cNvSpPr txBox="1"/>
          <p:nvPr/>
        </p:nvSpPr>
        <p:spPr>
          <a:xfrm>
            <a:off x="302101" y="6197732"/>
            <a:ext cx="62537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What chemical reaction can all producers do?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What do the arrows in a food web represent?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FF3C8A8-ACBC-44B2-81F5-18FCC32F435E}"/>
              </a:ext>
            </a:extLst>
          </p:cNvPr>
          <p:cNvSpPr/>
          <p:nvPr/>
        </p:nvSpPr>
        <p:spPr>
          <a:xfrm>
            <a:off x="206062" y="607709"/>
            <a:ext cx="6445876" cy="7556890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B0D429-7BBF-4052-BB81-CC2B3231E1B2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 descr="A picture containing shape&#10;&#10;Description automatically generated">
            <a:extLst>
              <a:ext uri="{FF2B5EF4-FFF2-40B4-BE49-F238E27FC236}">
                <a16:creationId xmlns:a16="http://schemas.microsoft.com/office/drawing/2014/main" id="{034B8B73-6C9A-4D54-8D74-95B8CD0FE3F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647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picture containing shape&#10;&#10;Description automatically generated">
            <a:extLst>
              <a:ext uri="{FF2B5EF4-FFF2-40B4-BE49-F238E27FC236}">
                <a16:creationId xmlns:a16="http://schemas.microsoft.com/office/drawing/2014/main" id="{034B8B73-6C9A-4D54-8D74-95B8CD0FE3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7B7D95C-53B9-4A34-B57E-4FD2B84D72C9}"/>
              </a:ext>
            </a:extLst>
          </p:cNvPr>
          <p:cNvSpPr txBox="1"/>
          <p:nvPr/>
        </p:nvSpPr>
        <p:spPr>
          <a:xfrm>
            <a:off x="355723" y="785966"/>
            <a:ext cx="61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2. Pyramids of numbers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dirty="0"/>
              <a:t>Complete the pyramid of numbers below to show 40 </a:t>
            </a:r>
            <a:r>
              <a:rPr lang="en-GB" sz="1200" dirty="0" err="1"/>
              <a:t>T</a:t>
            </a:r>
            <a:r>
              <a:rPr lang="en-GB" sz="1200" dirty="0" err="1" smtClean="0"/>
              <a:t>opshells</a:t>
            </a:r>
            <a:r>
              <a:rPr lang="en-GB" sz="1200" dirty="0" smtClean="0"/>
              <a:t> </a:t>
            </a:r>
            <a:r>
              <a:rPr lang="en-GB" sz="1200" dirty="0"/>
              <a:t>as first level consumers.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EEE5B6C-9B2F-4B86-8A14-D8BFF7BB3246}"/>
              </a:ext>
            </a:extLst>
          </p:cNvPr>
          <p:cNvSpPr/>
          <p:nvPr/>
        </p:nvSpPr>
        <p:spPr>
          <a:xfrm>
            <a:off x="206062" y="607708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A286C28-4403-4934-A850-D981AF866093}"/>
              </a:ext>
            </a:extLst>
          </p:cNvPr>
          <p:cNvGrpSpPr/>
          <p:nvPr/>
        </p:nvGrpSpPr>
        <p:grpSpPr>
          <a:xfrm>
            <a:off x="366496" y="1464999"/>
            <a:ext cx="6448191" cy="1666378"/>
            <a:chOff x="-661042" y="2084346"/>
            <a:chExt cx="7259861" cy="1876135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9E16EF0-E33A-4DF6-98AB-133BA6449E8E}"/>
                </a:ext>
              </a:extLst>
            </p:cNvPr>
            <p:cNvGrpSpPr/>
            <p:nvPr/>
          </p:nvGrpSpPr>
          <p:grpSpPr>
            <a:xfrm>
              <a:off x="-661042" y="3002370"/>
              <a:ext cx="4492005" cy="958111"/>
              <a:chOff x="688271" y="2342056"/>
              <a:chExt cx="4071811" cy="868487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8166671-8743-4D24-974E-7E3CE5FF856A}"/>
                  </a:ext>
                </a:extLst>
              </p:cNvPr>
              <p:cNvSpPr/>
              <p:nvPr/>
            </p:nvSpPr>
            <p:spPr>
              <a:xfrm>
                <a:off x="3878319" y="2475741"/>
                <a:ext cx="881763" cy="734802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52" name="Picture 51" descr="A picture containing invertebrate, arthropod&#10;&#10;Description automatically generated">
                <a:extLst>
                  <a:ext uri="{FF2B5EF4-FFF2-40B4-BE49-F238E27FC236}">
                    <a16:creationId xmlns:a16="http://schemas.microsoft.com/office/drawing/2014/main" id="{8ED26A66-A168-4559-A20A-8DBC822FFB47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71" y="2342056"/>
                <a:ext cx="768561" cy="768561"/>
              </a:xfrm>
              <a:prstGeom prst="ellipse">
                <a:avLst/>
              </a:prstGeom>
            </p:spPr>
          </p:pic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2EB4BBB2-4E0F-494D-A8A7-D2550EDEF91A}"/>
                </a:ext>
              </a:extLst>
            </p:cNvPr>
            <p:cNvGrpSpPr/>
            <p:nvPr/>
          </p:nvGrpSpPr>
          <p:grpSpPr>
            <a:xfrm>
              <a:off x="-661042" y="2084346"/>
              <a:ext cx="7259861" cy="1058376"/>
              <a:chOff x="693155" y="1517360"/>
              <a:chExt cx="6580761" cy="959373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2A265B1B-F4B8-42C7-B405-3C3265365F61}"/>
                  </a:ext>
                </a:extLst>
              </p:cNvPr>
              <p:cNvGrpSpPr/>
              <p:nvPr/>
            </p:nvGrpSpPr>
            <p:grpSpPr>
              <a:xfrm>
                <a:off x="4212338" y="1741931"/>
                <a:ext cx="3061578" cy="734802"/>
                <a:chOff x="4212338" y="1741931"/>
                <a:chExt cx="3061578" cy="734802"/>
              </a:xfrm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D2486788-D40F-4199-9E80-207D32F3CF6C}"/>
                    </a:ext>
                  </a:extLst>
                </p:cNvPr>
                <p:cNvSpPr/>
                <p:nvPr/>
              </p:nvSpPr>
              <p:spPr>
                <a:xfrm>
                  <a:off x="4212338" y="1741931"/>
                  <a:ext cx="220441" cy="734802"/>
                </a:xfrm>
                <a:prstGeom prst="rect">
                  <a:avLst/>
                </a:prstGeom>
                <a:no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890" dirty="0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BCAAD397-797D-4CAA-94CC-EDF9BD918E0D}"/>
                    </a:ext>
                  </a:extLst>
                </p:cNvPr>
                <p:cNvSpPr txBox="1"/>
                <p:nvPr/>
              </p:nvSpPr>
              <p:spPr>
                <a:xfrm>
                  <a:off x="4981251" y="1995345"/>
                  <a:ext cx="2292665" cy="314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b="1" dirty="0"/>
                    <a:t>2 Corkwing Wrasse</a:t>
                  </a:r>
                  <a:endParaRPr lang="en-GB" sz="1400" dirty="0"/>
                </a:p>
              </p:txBody>
            </p:sp>
          </p:grpSp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C34F6F2C-9DB1-4446-8C20-8658A6524657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55" y="1517360"/>
                <a:ext cx="778422" cy="778422"/>
              </a:xfrm>
              <a:prstGeom prst="rect">
                <a:avLst/>
              </a:prstGeom>
            </p:spPr>
          </p:pic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679F12-1E7C-4774-8E42-5186358A09A8}"/>
              </a:ext>
            </a:extLst>
          </p:cNvPr>
          <p:cNvGrpSpPr/>
          <p:nvPr/>
        </p:nvGrpSpPr>
        <p:grpSpPr>
          <a:xfrm>
            <a:off x="376157" y="3859310"/>
            <a:ext cx="6132503" cy="786113"/>
            <a:chOff x="709298" y="4279107"/>
            <a:chExt cx="6207150" cy="79568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3EAA748-7423-4B9C-86BE-6B103C82B026}"/>
                </a:ext>
              </a:extLst>
            </p:cNvPr>
            <p:cNvGrpSpPr/>
            <p:nvPr/>
          </p:nvGrpSpPr>
          <p:grpSpPr>
            <a:xfrm>
              <a:off x="4198693" y="4279107"/>
              <a:ext cx="2717755" cy="728764"/>
              <a:chOff x="4198693" y="4279107"/>
              <a:chExt cx="2717755" cy="728764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2A0ECEE6-632A-4E6D-AB51-F42B25D2139E}"/>
                  </a:ext>
                </a:extLst>
              </p:cNvPr>
              <p:cNvSpPr/>
              <p:nvPr/>
            </p:nvSpPr>
            <p:spPr>
              <a:xfrm>
                <a:off x="4198693" y="4279107"/>
                <a:ext cx="218629" cy="728764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90" dirty="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FACF10D-AD6F-4548-9B75-5F7DBAC545F0}"/>
                  </a:ext>
                </a:extLst>
              </p:cNvPr>
              <p:cNvSpPr txBox="1"/>
              <p:nvPr/>
            </p:nvSpPr>
            <p:spPr>
              <a:xfrm>
                <a:off x="4952376" y="4537902"/>
                <a:ext cx="1964072" cy="31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2 Kelp plants</a:t>
                </a:r>
                <a:endParaRPr lang="en-GB" sz="1400" dirty="0"/>
              </a:p>
            </p:txBody>
          </p:sp>
        </p:grpSp>
        <p:pic>
          <p:nvPicPr>
            <p:cNvPr id="55" name="Picture 54" descr="A picture containing dish, vegetable&#10;&#10;Description automatically generated">
              <a:extLst>
                <a:ext uri="{FF2B5EF4-FFF2-40B4-BE49-F238E27FC236}">
                  <a16:creationId xmlns:a16="http://schemas.microsoft.com/office/drawing/2014/main" id="{4DD6BDCB-C6CC-4BED-86BD-4B08249E8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98" y="4312541"/>
              <a:ext cx="762247" cy="762247"/>
            </a:xfrm>
            <a:prstGeom prst="rect">
              <a:avLst/>
            </a:prstGeom>
          </p:spPr>
        </p:pic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A3F7557F-6992-416D-AB09-EFD46F0BC8D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6" y="3076007"/>
            <a:ext cx="762741" cy="764933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5174C59F-FCF9-43C2-850C-5BE4110EC230}"/>
              </a:ext>
            </a:extLst>
          </p:cNvPr>
          <p:cNvSpPr/>
          <p:nvPr/>
        </p:nvSpPr>
        <p:spPr>
          <a:xfrm>
            <a:off x="1757954" y="3129750"/>
            <a:ext cx="4320000" cy="720000"/>
          </a:xfrm>
          <a:prstGeom prst="rect">
            <a:avLst/>
          </a:prstGeom>
          <a:noFill/>
          <a:ln w="317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86D8B7B-E05F-4997-ADC5-AFE60D099F40}"/>
              </a:ext>
            </a:extLst>
          </p:cNvPr>
          <p:cNvSpPr/>
          <p:nvPr/>
        </p:nvSpPr>
        <p:spPr>
          <a:xfrm>
            <a:off x="6052196" y="3129750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7800AEF-C0D3-443B-ABD8-3DEB6E8BCD0E}"/>
              </a:ext>
            </a:extLst>
          </p:cNvPr>
          <p:cNvSpPr/>
          <p:nvPr/>
        </p:nvSpPr>
        <p:spPr>
          <a:xfrm>
            <a:off x="1679468" y="3165303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7F3B519-9536-4477-9FC8-1981367D63A5}"/>
              </a:ext>
            </a:extLst>
          </p:cNvPr>
          <p:cNvSpPr txBox="1"/>
          <p:nvPr/>
        </p:nvSpPr>
        <p:spPr>
          <a:xfrm>
            <a:off x="4559120" y="2550017"/>
            <a:ext cx="1493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8 Shore Crabs</a:t>
            </a:r>
          </a:p>
          <a:p>
            <a:endParaRPr lang="en-GB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F729AAC-6CA5-40E4-AC96-410EBB5F9417}"/>
              </a:ext>
            </a:extLst>
          </p:cNvPr>
          <p:cNvSpPr txBox="1"/>
          <p:nvPr/>
        </p:nvSpPr>
        <p:spPr>
          <a:xfrm>
            <a:off x="376157" y="4785573"/>
            <a:ext cx="6123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Why is this not a good way of showing the energy at different trophic levels in the food chain?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What would be a better way of representing this, that would create a true pyramid shape?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Why do the number of organisms get smaller as you move further up through a food chain? 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Name two processes that use energy in an organism?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Which other ways are energy lost at each level in a food chain?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550657-32EB-43DF-A4E7-3E075C70A107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002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picture containing shape&#10;&#10;Description automatically generated">
            <a:extLst>
              <a:ext uri="{FF2B5EF4-FFF2-40B4-BE49-F238E27FC236}">
                <a16:creationId xmlns:a16="http://schemas.microsoft.com/office/drawing/2014/main" id="{034B8B73-6C9A-4D54-8D74-95B8CD0FE3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C13C300C-3BA5-4E47-94A0-B18A7F05EA5F}"/>
              </a:ext>
            </a:extLst>
          </p:cNvPr>
          <p:cNvSpPr/>
          <p:nvPr/>
        </p:nvSpPr>
        <p:spPr>
          <a:xfrm>
            <a:off x="206062" y="607708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CCC7DE23-21D9-4B8E-B6D9-62A5A929938A}"/>
              </a:ext>
            </a:extLst>
          </p:cNvPr>
          <p:cNvSpPr/>
          <p:nvPr/>
        </p:nvSpPr>
        <p:spPr>
          <a:xfrm>
            <a:off x="528043" y="5474280"/>
            <a:ext cx="6123895" cy="926128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Calculate the efficiency of producers at transferring energy from the sun: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Now calculate the efficiency of the second level consumers: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FD14D547-95F8-4533-A52C-2B609AABF752}"/>
              </a:ext>
            </a:extLst>
          </p:cNvPr>
          <p:cNvSpPr/>
          <p:nvPr/>
        </p:nvSpPr>
        <p:spPr>
          <a:xfrm>
            <a:off x="1668352" y="4585661"/>
            <a:ext cx="1698673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179F067-E5CE-4AB9-9988-20B570ADA366}"/>
              </a:ext>
            </a:extLst>
          </p:cNvPr>
          <p:cNvSpPr txBox="1"/>
          <p:nvPr/>
        </p:nvSpPr>
        <p:spPr>
          <a:xfrm>
            <a:off x="367052" y="678688"/>
            <a:ext cx="5956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Energy efficiency in food chains.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CF31C37-3DD9-4D34-A4B9-2F2164FB1E80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5997E3-2165-412A-A554-BAD49339CC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769" y="1014008"/>
            <a:ext cx="5956474" cy="33908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929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263</Words>
  <Application>Microsoft Office PowerPoint</Application>
  <PresentationFormat>A4 Paper (210x297 mm)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2</cp:revision>
  <dcterms:created xsi:type="dcterms:W3CDTF">2021-08-16T14:04:00Z</dcterms:created>
  <dcterms:modified xsi:type="dcterms:W3CDTF">2021-12-08T09:06:31Z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00A50B9C-214E-43A6-8B2F-B29B526D1973</vt:lpwstr>
  </property>
  <property fmtid="{D5CDD505-2E9C-101B-9397-08002B2CF9AE}" pid="3" name="ArticulatePath">
    <vt:lpwstr>Presentation3</vt:lpwstr>
  </property>
</Properties>
</file>