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D452A-151C-493D-B1A6-B43F7BC09928}" v="311" dt="2021-08-16T16:12:2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6E8D452A-151C-493D-B1A6-B43F7BC09928}"/>
    <pc:docChg chg="undo custSel addSld modSld">
      <pc:chgData name="Scott Tompsett [sct13] (Staff)" userId="5a4ddd4e-01c1-4358-bb76-63acfa83be08" providerId="ADAL" clId="{6E8D452A-151C-493D-B1A6-B43F7BC09928}" dt="2021-08-16T16:12:28.522" v="3004"/>
      <pc:docMkLst>
        <pc:docMk/>
      </pc:docMkLst>
      <pc:sldChg chg="addSp delSp modSp mod">
        <pc:chgData name="Scott Tompsett [sct13] (Staff)" userId="5a4ddd4e-01c1-4358-bb76-63acfa83be08" providerId="ADAL" clId="{6E8D452A-151C-493D-B1A6-B43F7BC09928}" dt="2021-08-16T16:12:28.522" v="3004"/>
        <pc:sldMkLst>
          <pc:docMk/>
          <pc:sldMk cId="1786474418" sldId="256"/>
        </pc:sldMkLst>
        <pc:spChg chg="add mod">
          <ac:chgData name="Scott Tompsett [sct13] (Staff)" userId="5a4ddd4e-01c1-4358-bb76-63acfa83be08" providerId="ADAL" clId="{6E8D452A-151C-493D-B1A6-B43F7BC09928}" dt="2021-08-16T14:47:49.012" v="949" actId="1035"/>
          <ac:spMkLst>
            <pc:docMk/>
            <pc:sldMk cId="1786474418" sldId="256"/>
            <ac:spMk id="4" creationId="{79E613E7-0FAB-4539-ADA1-7855067445AC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10" creationId="{2F2859FA-7610-4023-B427-58812B443316}"/>
          </ac:spMkLst>
        </pc:spChg>
        <pc:spChg chg="add del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1" creationId="{CBD94F48-31FD-4BB4-B60C-475C4A01D469}"/>
          </ac:spMkLst>
        </pc:spChg>
        <pc:spChg chg="add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3" creationId="{B6A53B46-A1CC-45D1-B381-3E00078314B3}"/>
          </ac:spMkLst>
        </pc:spChg>
        <pc:spChg chg="add mod">
          <ac:chgData name="Scott Tompsett [sct13] (Staff)" userId="5a4ddd4e-01c1-4358-bb76-63acfa83be08" providerId="ADAL" clId="{6E8D452A-151C-493D-B1A6-B43F7BC09928}" dt="2021-08-16T14:47:38.211" v="941" actId="20577"/>
          <ac:spMkLst>
            <pc:docMk/>
            <pc:sldMk cId="1786474418" sldId="256"/>
            <ac:spMk id="14" creationId="{020B8DAE-7DBE-44A4-A0E3-8FBA91D503AE}"/>
          </ac:spMkLst>
        </pc:spChg>
        <pc:spChg chg="add del mod">
          <ac:chgData name="Scott Tompsett [sct13] (Staff)" userId="5a4ddd4e-01c1-4358-bb76-63acfa83be08" providerId="ADAL" clId="{6E8D452A-151C-493D-B1A6-B43F7BC09928}" dt="2021-08-16T16:12:26.343" v="3002"/>
          <ac:spMkLst>
            <pc:docMk/>
            <pc:sldMk cId="1786474418" sldId="256"/>
            <ac:spMk id="17" creationId="{67D48EDB-46E7-4DCF-8DBC-C8A3D01ACC2C}"/>
          </ac:spMkLst>
        </pc:spChg>
        <pc:spChg chg="add mod">
          <ac:chgData name="Scott Tompsett [sct13] (Staff)" userId="5a4ddd4e-01c1-4358-bb76-63acfa83be08" providerId="ADAL" clId="{6E8D452A-151C-493D-B1A6-B43F7BC09928}" dt="2021-08-16T16:12:28.522" v="3004"/>
          <ac:spMkLst>
            <pc:docMk/>
            <pc:sldMk cId="1786474418" sldId="256"/>
            <ac:spMk id="18" creationId="{FADE0021-7F7F-4E2A-8506-8FDD6CF4BBD6}"/>
          </ac:spMkLst>
        </pc:spChg>
        <pc:grpChg chg="add mod">
          <ac:chgData name="Scott Tompsett [sct13] (Staff)" userId="5a4ddd4e-01c1-4358-bb76-63acfa83be08" providerId="ADAL" clId="{6E8D452A-151C-493D-B1A6-B43F7BC09928}" dt="2021-08-16T14:36:56.530" v="713" actId="164"/>
          <ac:grpSpMkLst>
            <pc:docMk/>
            <pc:sldMk cId="1786474418" sldId="256"/>
            <ac:grpSpMk id="2" creationId="{DDF79ACF-3E29-49D9-8249-FCECB1C22F92}"/>
          </ac:grpSpMkLst>
        </pc:grpChg>
        <pc:grpChg chg="add mod">
          <ac:chgData name="Scott Tompsett [sct13] (Staff)" userId="5a4ddd4e-01c1-4358-bb76-63acfa83be08" providerId="ADAL" clId="{6E8D452A-151C-493D-B1A6-B43F7BC09928}" dt="2021-08-16T14:46:42.402" v="905" actId="1076"/>
          <ac:grpSpMkLst>
            <pc:docMk/>
            <pc:sldMk cId="1786474418" sldId="256"/>
            <ac:grpSpMk id="15" creationId="{B2F355B8-A407-4824-AE78-01F96CC8A835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28.260" v="3003" actId="478"/>
          <ac:grpSpMkLst>
            <pc:docMk/>
            <pc:sldMk cId="1786474418" sldId="256"/>
            <ac:grpSpMk id="16" creationId="{4AF66226-BE76-4B03-A76D-6B04C9D52303}"/>
          </ac:grpSpMkLst>
        </pc:grpChg>
        <pc:picChg chg="mod">
          <ac:chgData name="Scott Tompsett [sct13] (Staff)" userId="5a4ddd4e-01c1-4358-bb76-63acfa83be08" providerId="ADAL" clId="{6E8D452A-151C-493D-B1A6-B43F7BC09928}" dt="2021-08-16T14:47:22.398" v="937" actId="1036"/>
          <ac:picMkLst>
            <pc:docMk/>
            <pc:sldMk cId="1786474418" sldId="256"/>
            <ac:picMk id="5" creationId="{FB4C0F3A-68D1-4E5A-BDC4-7F57AA082862}"/>
          </ac:picMkLst>
        </pc:picChg>
        <pc:picChg chg="add mod">
          <ac:chgData name="Scott Tompsett [sct13] (Staff)" userId="5a4ddd4e-01c1-4358-bb76-63acfa83be08" providerId="ADAL" clId="{6E8D452A-151C-493D-B1A6-B43F7BC09928}" dt="2021-08-16T14:23:33.239" v="39" actId="1076"/>
          <ac:picMkLst>
            <pc:docMk/>
            <pc:sldMk cId="1786474418" sldId="256"/>
            <ac:picMk id="12" creationId="{100762F0-8D0B-4EB5-9FCC-97B32F3C3CF6}"/>
          </ac:picMkLst>
        </pc:picChg>
      </pc:sldChg>
      <pc:sldChg chg="addSp delSp modSp add mod modAnim">
        <pc:chgData name="Scott Tompsett [sct13] (Staff)" userId="5a4ddd4e-01c1-4358-bb76-63acfa83be08" providerId="ADAL" clId="{6E8D452A-151C-493D-B1A6-B43F7BC09928}" dt="2021-08-16T16:12:18.002" v="3000"/>
        <pc:sldMkLst>
          <pc:docMk/>
          <pc:sldMk cId="3913293193" sldId="257"/>
        </pc:sldMkLst>
        <pc:spChg chg="mod topLvl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4:38:33.547" v="903" actId="478"/>
          <ac:spMkLst>
            <pc:docMk/>
            <pc:sldMk cId="3913293193" sldId="257"/>
            <ac:spMk id="6" creationId="{CE6256D0-62EB-428F-97C6-45B5075E6A29}"/>
          </ac:spMkLst>
        </pc:spChg>
        <pc:spChg chg="del">
          <ac:chgData name="Scott Tompsett [sct13] (Staff)" userId="5a4ddd4e-01c1-4358-bb76-63acfa83be08" providerId="ADAL" clId="{6E8D452A-151C-493D-B1A6-B43F7BC09928}" dt="2021-08-16T14:38:24.840" v="898" actId="478"/>
          <ac:spMkLst>
            <pc:docMk/>
            <pc:sldMk cId="3913293193" sldId="257"/>
            <ac:spMk id="7" creationId="{FF7A7CF4-BF25-4DB2-8899-0EC4088B1778}"/>
          </ac:spMkLst>
        </pc:spChg>
        <pc:spChg chg="del">
          <ac:chgData name="Scott Tompsett [sct13] (Staff)" userId="5a4ddd4e-01c1-4358-bb76-63acfa83be08" providerId="ADAL" clId="{6E8D452A-151C-493D-B1A6-B43F7BC09928}" dt="2021-08-16T14:38:32.256" v="902" actId="478"/>
          <ac:spMkLst>
            <pc:docMk/>
            <pc:sldMk cId="3913293193" sldId="257"/>
            <ac:spMk id="8" creationId="{B04AF838-D72C-4D4F-A48A-565248F951C8}"/>
          </ac:spMkLst>
        </pc:spChg>
        <pc:spChg chg="del">
          <ac:chgData name="Scott Tompsett [sct13] (Staff)" userId="5a4ddd4e-01c1-4358-bb76-63acfa83be08" providerId="ADAL" clId="{6E8D452A-151C-493D-B1A6-B43F7BC09928}" dt="2021-08-16T14:38:30.600" v="901" actId="478"/>
          <ac:spMkLst>
            <pc:docMk/>
            <pc:sldMk cId="3913293193" sldId="257"/>
            <ac:spMk id="9" creationId="{EBD7B2D9-A063-4E7C-915A-6936F37BAA0C}"/>
          </ac:spMkLst>
        </pc:spChg>
        <pc:spChg chg="del">
          <ac:chgData name="Scott Tompsett [sct13] (Staff)" userId="5a4ddd4e-01c1-4358-bb76-63acfa83be08" providerId="ADAL" clId="{6E8D452A-151C-493D-B1A6-B43F7BC09928}" dt="2021-08-16T14:38:35.312" v="904" actId="478"/>
          <ac:spMkLst>
            <pc:docMk/>
            <pc:sldMk cId="3913293193" sldId="257"/>
            <ac:spMk id="10" creationId="{2F2859FA-7610-4023-B427-58812B443316}"/>
          </ac:spMkLst>
        </pc:spChg>
        <pc:spChg chg="del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1" creationId="{CBD94F48-31FD-4BB4-B60C-475C4A01D469}"/>
          </ac:spMkLst>
        </pc:spChg>
        <pc:spChg chg="mod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3" creationId="{B6A53B46-A1CC-45D1-B381-3E00078314B3}"/>
          </ac:spMkLst>
        </pc:spChg>
        <pc:spChg chg="del topLvl">
          <ac:chgData name="Scott Tompsett [sct13] (Staff)" userId="5a4ddd4e-01c1-4358-bb76-63acfa83be08" providerId="ADAL" clId="{6E8D452A-151C-493D-B1A6-B43F7BC09928}" dt="2021-08-16T14:58:50.828" v="1309" actId="478"/>
          <ac:spMkLst>
            <pc:docMk/>
            <pc:sldMk cId="3913293193" sldId="257"/>
            <ac:spMk id="14" creationId="{020B8DAE-7DBE-44A4-A0E3-8FBA91D503AE}"/>
          </ac:spMkLst>
        </pc:spChg>
        <pc:spChg chg="mod">
          <ac:chgData name="Scott Tompsett [sct13] (Staff)" userId="5a4ddd4e-01c1-4358-bb76-63acfa83be08" providerId="ADAL" clId="{6E8D452A-151C-493D-B1A6-B43F7BC09928}" dt="2021-08-16T15:00:32.807" v="1463" actId="21"/>
          <ac:spMkLst>
            <pc:docMk/>
            <pc:sldMk cId="3913293193" sldId="257"/>
            <ac:spMk id="19" creationId="{2D153B5D-04F3-471A-A335-74D294053132}"/>
          </ac:spMkLst>
        </pc:spChg>
        <pc:spChg chg="mod">
          <ac:chgData name="Scott Tompsett [sct13] (Staff)" userId="5a4ddd4e-01c1-4358-bb76-63acfa83be08" providerId="ADAL" clId="{6E8D452A-151C-493D-B1A6-B43F7BC09928}" dt="2021-08-16T14:54:59.288" v="1263" actId="1036"/>
          <ac:spMkLst>
            <pc:docMk/>
            <pc:sldMk cId="3913293193" sldId="257"/>
            <ac:spMk id="24" creationId="{8E243B5F-3582-4068-AF7C-CDEF9D8AC54A}"/>
          </ac:spMkLst>
        </pc:spChg>
        <pc:spChg chg="mod">
          <ac:chgData name="Scott Tompsett [sct13] (Staff)" userId="5a4ddd4e-01c1-4358-bb76-63acfa83be08" providerId="ADAL" clId="{6E8D452A-151C-493D-B1A6-B43F7BC09928}" dt="2021-08-16T15:01:07.633" v="1472" actId="1076"/>
          <ac:spMkLst>
            <pc:docMk/>
            <pc:sldMk cId="3913293193" sldId="257"/>
            <ac:spMk id="25" creationId="{9EECACF2-CFDD-47CC-9D6C-5E28D80A7363}"/>
          </ac:spMkLst>
        </pc:spChg>
        <pc:spChg chg="mod">
          <ac:chgData name="Scott Tompsett [sct13] (Staff)" userId="5a4ddd4e-01c1-4358-bb76-63acfa83be08" providerId="ADAL" clId="{6E8D452A-151C-493D-B1A6-B43F7BC09928}" dt="2021-08-16T14:53:49.245" v="1234" actId="14100"/>
          <ac:spMkLst>
            <pc:docMk/>
            <pc:sldMk cId="3913293193" sldId="257"/>
            <ac:spMk id="30" creationId="{9C61CE8F-DEAB-4B49-9A45-1B56E64B1F7D}"/>
          </ac:spMkLst>
        </pc:spChg>
        <pc:spChg chg="mod">
          <ac:chgData name="Scott Tompsett [sct13] (Staff)" userId="5a4ddd4e-01c1-4358-bb76-63acfa83be08" providerId="ADAL" clId="{6E8D452A-151C-493D-B1A6-B43F7BC09928}" dt="2021-08-16T15:01:11.209" v="1473" actId="1076"/>
          <ac:spMkLst>
            <pc:docMk/>
            <pc:sldMk cId="3913293193" sldId="257"/>
            <ac:spMk id="31" creationId="{A3F76F9B-FE80-4757-AA72-88C00A1248BE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3" creationId="{91F29738-2301-42F3-893F-3DAAFC1F6270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4" creationId="{DCDFFDB7-08DC-406B-8A76-D105C336A378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5" creationId="{9E703EF8-FBBA-4846-AE65-B825F000EA12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6" creationId="{1776761D-C048-4E1C-9F83-6525A4B66417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7" creationId="{AFD69284-AE56-425E-9403-1C9AA958762C}"/>
          </ac:spMkLst>
        </pc:spChg>
        <pc:spChg chg="add mod">
          <ac:chgData name="Scott Tompsett [sct13] (Staff)" userId="5a4ddd4e-01c1-4358-bb76-63acfa83be08" providerId="ADAL" clId="{6E8D452A-151C-493D-B1A6-B43F7BC09928}" dt="2021-08-16T16:12:18.002" v="3000"/>
          <ac:spMkLst>
            <pc:docMk/>
            <pc:sldMk cId="3913293193" sldId="257"/>
            <ac:spMk id="38" creationId="{6B92DD00-956E-47FE-87EA-E35CE52F60C1}"/>
          </ac:spMkLst>
        </pc:spChg>
        <pc:grpChg chg="del">
          <ac:chgData name="Scott Tompsett [sct13] (Staff)" userId="5a4ddd4e-01c1-4358-bb76-63acfa83be08" providerId="ADAL" clId="{6E8D452A-151C-493D-B1A6-B43F7BC09928}" dt="2021-08-16T14:38:33.547" v="903" actId="478"/>
          <ac:grpSpMkLst>
            <pc:docMk/>
            <pc:sldMk cId="3913293193" sldId="257"/>
            <ac:grpSpMk id="2" creationId="{DDF79ACF-3E29-49D9-8249-FCECB1C22F92}"/>
          </ac:grpSpMkLst>
        </pc:grpChg>
        <pc:grpChg chg="add del ord">
          <ac:chgData name="Scott Tompsett [sct13] (Staff)" userId="5a4ddd4e-01c1-4358-bb76-63acfa83be08" providerId="ADAL" clId="{6E8D452A-151C-493D-B1A6-B43F7BC09928}" dt="2021-08-16T14:58:50.828" v="1309" actId="478"/>
          <ac:grpSpMkLst>
            <pc:docMk/>
            <pc:sldMk cId="3913293193" sldId="257"/>
            <ac:grpSpMk id="15" creationId="{B2F355B8-A407-4824-AE78-01F96CC8A835}"/>
          </ac:grpSpMkLst>
        </pc:grpChg>
        <pc:grpChg chg="del">
          <ac:chgData name="Scott Tompsett [sct13] (Staff)" userId="5a4ddd4e-01c1-4358-bb76-63acfa83be08" providerId="ADAL" clId="{6E8D452A-151C-493D-B1A6-B43F7BC09928}" dt="2021-08-16T16:12:17.734" v="2999" actId="478"/>
          <ac:grpSpMkLst>
            <pc:docMk/>
            <pc:sldMk cId="3913293193" sldId="257"/>
            <ac:grpSpMk id="16" creationId="{4AF66226-BE76-4B03-A76D-6B04C9D52303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18" creationId="{5758D287-E0CA-488E-93BA-08392A9627FB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21" creationId="{8863B63D-16D6-44B4-946A-D90A942D7F93}"/>
          </ac:grpSpMkLst>
        </pc:grpChg>
        <pc:grpChg chg="mod">
          <ac:chgData name="Scott Tompsett [sct13] (Staff)" userId="5a4ddd4e-01c1-4358-bb76-63acfa83be08" providerId="ADAL" clId="{6E8D452A-151C-493D-B1A6-B43F7BC09928}" dt="2021-08-16T14:49:29.533" v="959"/>
          <ac:grpSpMkLst>
            <pc:docMk/>
            <pc:sldMk cId="3913293193" sldId="257"/>
            <ac:grpSpMk id="22" creationId="{BE26C042-565F-4002-8F33-7ACF8DACCDE5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6" creationId="{D150A7F6-7152-40C0-8F75-18E8C9FEAE42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7" creationId="{407F8BDD-5F55-4D51-907C-6BA601F1F086}"/>
          </ac:grpSpMkLst>
        </pc:grpChg>
        <pc:grpChg chg="mod">
          <ac:chgData name="Scott Tompsett [sct13] (Staff)" userId="5a4ddd4e-01c1-4358-bb76-63acfa83be08" providerId="ADAL" clId="{6E8D452A-151C-493D-B1A6-B43F7BC09928}" dt="2021-08-16T14:50:24.539" v="968"/>
          <ac:grpSpMkLst>
            <pc:docMk/>
            <pc:sldMk cId="3913293193" sldId="257"/>
            <ac:grpSpMk id="28" creationId="{67E430AD-5DCF-4A56-A0D8-A24DFC4A4F67}"/>
          </ac:grpSpMkLst>
        </pc:grpChg>
        <pc:picChg chg="add del mod">
          <ac:chgData name="Scott Tompsett [sct13] (Staff)" userId="5a4ddd4e-01c1-4358-bb76-63acfa83be08" providerId="ADAL" clId="{6E8D452A-151C-493D-B1A6-B43F7BC09928}" dt="2021-08-16T14:49:28.665" v="958" actId="478"/>
          <ac:picMkLst>
            <pc:docMk/>
            <pc:sldMk cId="3913293193" sldId="257"/>
            <ac:picMk id="3" creationId="{0F4FAE4F-1967-4DF7-AEB7-BB0C5E9970B6}"/>
          </ac:picMkLst>
        </pc:picChg>
        <pc:picChg chg="del">
          <ac:chgData name="Scott Tompsett [sct13] (Staff)" userId="5a4ddd4e-01c1-4358-bb76-63acfa83be08" providerId="ADAL" clId="{6E8D452A-151C-493D-B1A6-B43F7BC09928}" dt="2021-08-16T14:38:17.587" v="896" actId="478"/>
          <ac:picMkLst>
            <pc:docMk/>
            <pc:sldMk cId="3913293193" sldId="257"/>
            <ac:picMk id="5" creationId="{FB4C0F3A-68D1-4E5A-BDC4-7F57AA082862}"/>
          </ac:picMkLst>
        </pc:picChg>
        <pc:picChg chg="add del mod">
          <ac:chgData name="Scott Tompsett [sct13] (Staff)" userId="5a4ddd4e-01c1-4358-bb76-63acfa83be08" providerId="ADAL" clId="{6E8D452A-151C-493D-B1A6-B43F7BC09928}" dt="2021-08-16T14:49:09.618" v="957" actId="478"/>
          <ac:picMkLst>
            <pc:docMk/>
            <pc:sldMk cId="3913293193" sldId="257"/>
            <ac:picMk id="17" creationId="{58B32811-19E5-4A31-B8A2-DACBA8E0EB28}"/>
          </ac:picMkLst>
        </pc:picChg>
        <pc:picChg chg="mod">
          <ac:chgData name="Scott Tompsett [sct13] (Staff)" userId="5a4ddd4e-01c1-4358-bb76-63acfa83be08" providerId="ADAL" clId="{6E8D452A-151C-493D-B1A6-B43F7BC09928}" dt="2021-08-16T14:57:14.787" v="1294" actId="1076"/>
          <ac:picMkLst>
            <pc:docMk/>
            <pc:sldMk cId="3913293193" sldId="257"/>
            <ac:picMk id="20" creationId="{9DB2787B-B99C-4B7B-AEBA-9774FB8FAD15}"/>
          </ac:picMkLst>
        </pc:picChg>
        <pc:picChg chg="mod">
          <ac:chgData name="Scott Tompsett [sct13] (Staff)" userId="5a4ddd4e-01c1-4358-bb76-63acfa83be08" providerId="ADAL" clId="{6E8D452A-151C-493D-B1A6-B43F7BC09928}" dt="2021-08-16T14:56:46.452" v="1285" actId="14100"/>
          <ac:picMkLst>
            <pc:docMk/>
            <pc:sldMk cId="3913293193" sldId="257"/>
            <ac:picMk id="23" creationId="{35E60051-1CC8-46C3-9AA1-EC84CC4E80B4}"/>
          </ac:picMkLst>
        </pc:picChg>
        <pc:picChg chg="mod">
          <ac:chgData name="Scott Tompsett [sct13] (Staff)" userId="5a4ddd4e-01c1-4358-bb76-63acfa83be08" providerId="ADAL" clId="{6E8D452A-151C-493D-B1A6-B43F7BC09928}" dt="2021-08-16T14:57:30.012" v="1296" actId="1076"/>
          <ac:picMkLst>
            <pc:docMk/>
            <pc:sldMk cId="3913293193" sldId="257"/>
            <ac:picMk id="29" creationId="{FA445CDF-08BD-48CB-BF38-468769608DC5}"/>
          </ac:picMkLst>
        </pc:picChg>
        <pc:picChg chg="add mod">
          <ac:chgData name="Scott Tompsett [sct13] (Staff)" userId="5a4ddd4e-01c1-4358-bb76-63acfa83be08" providerId="ADAL" clId="{6E8D452A-151C-493D-B1A6-B43F7BC09928}" dt="2021-08-16T15:21:19.285" v="2823" actId="1035"/>
          <ac:picMkLst>
            <pc:docMk/>
            <pc:sldMk cId="3913293193" sldId="257"/>
            <ac:picMk id="32" creationId="{4274CA4B-55C6-446B-96A5-0AFFD5BA9FAC}"/>
          </ac:picMkLst>
        </pc:picChg>
      </pc:sldChg>
      <pc:sldChg chg="addSp delSp modSp add mod delAnim modAnim">
        <pc:chgData name="Scott Tompsett [sct13] (Staff)" userId="5a4ddd4e-01c1-4358-bb76-63acfa83be08" providerId="ADAL" clId="{6E8D452A-151C-493D-B1A6-B43F7BC09928}" dt="2021-08-16T16:12:11.574" v="2998"/>
        <pc:sldMkLst>
          <pc:docMk/>
          <pc:sldMk cId="3469244304" sldId="258"/>
        </pc:sldMkLst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3" creationId="{91F29738-2301-42F3-893F-3DAAFC1F6270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4" creationId="{DCDFFDB7-08DC-406B-8A76-D105C336A378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5" creationId="{9E703EF8-FBBA-4846-AE65-B825F000EA12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6" creationId="{1776761D-C048-4E1C-9F83-6525A4B66417}"/>
          </ac:spMkLst>
        </pc:spChg>
        <pc:spChg chg="del">
          <ac:chgData name="Scott Tompsett [sct13] (Staff)" userId="5a4ddd4e-01c1-4358-bb76-63acfa83be08" providerId="ADAL" clId="{6E8D452A-151C-493D-B1A6-B43F7BC09928}" dt="2021-08-16T15:44:27.510" v="2832" actId="478"/>
          <ac:spMkLst>
            <pc:docMk/>
            <pc:sldMk cId="3469244304" sldId="258"/>
            <ac:spMk id="37" creationId="{AFD69284-AE56-425E-9403-1C9AA958762C}"/>
          </ac:spMkLst>
        </pc:spChg>
        <pc:spChg chg="add del mod">
          <ac:chgData name="Scott Tompsett [sct13] (Staff)" userId="5a4ddd4e-01c1-4358-bb76-63acfa83be08" providerId="ADAL" clId="{6E8D452A-151C-493D-B1A6-B43F7BC09928}" dt="2021-08-16T16:02:40.434" v="2835" actId="478"/>
          <ac:spMkLst>
            <pc:docMk/>
            <pc:sldMk cId="3469244304" sldId="258"/>
            <ac:spMk id="39" creationId="{39B7B4D4-011B-4DAB-9EAE-BCBB90C1B7E2}"/>
          </ac:spMkLst>
        </pc:spChg>
        <pc:spChg chg="del 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1" creationId="{D59ED3C2-15D0-49A1-8FD8-8B8850AA8452}"/>
          </ac:spMkLst>
        </pc:spChg>
        <pc:spChg chg="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2" creationId="{B18442E6-EA1C-4494-9F70-D22DC145F73D}"/>
          </ac:spMkLst>
        </pc:spChg>
        <pc:spChg chg="add mod">
          <ac:chgData name="Scott Tompsett [sct13] (Staff)" userId="5a4ddd4e-01c1-4358-bb76-63acfa83be08" providerId="ADAL" clId="{6E8D452A-151C-493D-B1A6-B43F7BC09928}" dt="2021-08-16T16:03:25.800" v="2996" actId="20577"/>
          <ac:spMkLst>
            <pc:docMk/>
            <pc:sldMk cId="3469244304" sldId="258"/>
            <ac:spMk id="44" creationId="{751D4011-FE53-47E0-AA9F-8C105FE3EB57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5" creationId="{644963A2-103B-4814-8822-1EE21C43995D}"/>
          </ac:spMkLst>
        </pc:spChg>
        <pc:spChg chg="add mod">
          <ac:chgData name="Scott Tompsett [sct13] (Staff)" userId="5a4ddd4e-01c1-4358-bb76-63acfa83be08" providerId="ADAL" clId="{6E8D452A-151C-493D-B1A6-B43F7BC09928}" dt="2021-08-16T16:02:48.281" v="2837" actId="1076"/>
          <ac:spMkLst>
            <pc:docMk/>
            <pc:sldMk cId="3469244304" sldId="258"/>
            <ac:spMk id="46" creationId="{40E18D7A-83C0-4757-B21E-3C50595C01C3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7" creationId="{7F5B29ED-862D-438F-A0FE-C54CAD49E26E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8" creationId="{FECB88F1-86FC-4886-833A-3CC807EE8114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9" creationId="{FCF628C6-C9AC-431E-8616-968125FCB7D6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0" creationId="{61A3987D-12B5-4F3B-861D-F63F5CD4921D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1" creationId="{BEEE8E88-98E0-4E22-8FEB-78CCD3ECFFC0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2" creationId="{E8812420-2418-4082-9288-742B569C300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3" creationId="{AB6EAD8C-D073-4478-B44D-8238D3D1A0A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4" creationId="{B7398285-01AA-413E-A8C3-B1D2BA070301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5" creationId="{A4033F7F-9D92-408B-8C20-113B5CFCFED5}"/>
          </ac:spMkLst>
        </pc:spChg>
        <pc:spChg chg="add mod">
          <ac:chgData name="Scott Tompsett [sct13] (Staff)" userId="5a4ddd4e-01c1-4358-bb76-63acfa83be08" providerId="ADAL" clId="{6E8D452A-151C-493D-B1A6-B43F7BC09928}" dt="2021-08-16T16:12:11.574" v="2998"/>
          <ac:spMkLst>
            <pc:docMk/>
            <pc:sldMk cId="3469244304" sldId="258"/>
            <ac:spMk id="56" creationId="{0B7C32A1-C756-459F-9209-825BD496FAE0}"/>
          </ac:spMkLst>
        </pc:spChg>
        <pc:grpChg chg="del">
          <ac:chgData name="Scott Tompsett [sct13] (Staff)" userId="5a4ddd4e-01c1-4358-bb76-63acfa83be08" providerId="ADAL" clId="{6E8D452A-151C-493D-B1A6-B43F7BC09928}" dt="2021-08-16T16:02:40.434" v="2835" actId="478"/>
          <ac:grpSpMkLst>
            <pc:docMk/>
            <pc:sldMk cId="3469244304" sldId="258"/>
            <ac:grpSpMk id="16" creationId="{4AF66226-BE76-4B03-A76D-6B04C9D52303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6" creationId="{D150A7F6-7152-40C0-8F75-18E8C9FEAE42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7" creationId="{407F8BDD-5F55-4D51-907C-6BA601F1F086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11.293" v="2997" actId="478"/>
          <ac:grpSpMkLst>
            <pc:docMk/>
            <pc:sldMk cId="3469244304" sldId="258"/>
            <ac:grpSpMk id="40" creationId="{59A98C80-E3D2-4DDB-AE23-698C5542A579}"/>
          </ac:grpSpMkLst>
        </pc:grpChg>
        <pc:picChg chg="del">
          <ac:chgData name="Scott Tompsett [sct13] (Staff)" userId="5a4ddd4e-01c1-4358-bb76-63acfa83be08" providerId="ADAL" clId="{6E8D452A-151C-493D-B1A6-B43F7BC09928}" dt="2021-08-16T15:44:25.841" v="2831" actId="478"/>
          <ac:picMkLst>
            <pc:docMk/>
            <pc:sldMk cId="3469244304" sldId="258"/>
            <ac:picMk id="32" creationId="{4274CA4B-55C6-446B-96A5-0AFFD5BA9FAC}"/>
          </ac:picMkLst>
        </pc:picChg>
        <pc:picChg chg="add del mod">
          <ac:chgData name="Scott Tompsett [sct13] (Staff)" userId="5a4ddd4e-01c1-4358-bb76-63acfa83be08" providerId="ADAL" clId="{6E8D452A-151C-493D-B1A6-B43F7BC09928}" dt="2021-08-16T16:02:40.434" v="2835" actId="478"/>
          <ac:picMkLst>
            <pc:docMk/>
            <pc:sldMk cId="3469244304" sldId="258"/>
            <ac:picMk id="38" creationId="{1BE49C3A-3529-404C-A680-58A77E8356A1}"/>
          </ac:picMkLst>
        </pc:picChg>
        <pc:picChg chg="add mod">
          <ac:chgData name="Scott Tompsett [sct13] (Staff)" userId="5a4ddd4e-01c1-4358-bb76-63acfa83be08" providerId="ADAL" clId="{6E8D452A-151C-493D-B1A6-B43F7BC09928}" dt="2021-08-16T16:02:41.190" v="2836"/>
          <ac:picMkLst>
            <pc:docMk/>
            <pc:sldMk cId="3469244304" sldId="258"/>
            <ac:picMk id="43" creationId="{CE3EC957-5400-427C-ACF6-3D35B9FCE0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6062" y="607708"/>
            <a:ext cx="6445876" cy="7596133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F355B8-A407-4824-AE78-01F96CC8A835}"/>
              </a:ext>
            </a:extLst>
          </p:cNvPr>
          <p:cNvGrpSpPr/>
          <p:nvPr/>
        </p:nvGrpSpPr>
        <p:grpSpPr>
          <a:xfrm>
            <a:off x="298321" y="684983"/>
            <a:ext cx="6257577" cy="8011140"/>
            <a:chOff x="394360" y="798721"/>
            <a:chExt cx="6257577" cy="801114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DF79ACF-3E29-49D9-8249-FCECB1C22F92}"/>
                </a:ext>
              </a:extLst>
            </p:cNvPr>
            <p:cNvGrpSpPr/>
            <p:nvPr/>
          </p:nvGrpSpPr>
          <p:grpSpPr>
            <a:xfrm>
              <a:off x="394360" y="859049"/>
              <a:ext cx="6153981" cy="5377890"/>
              <a:chOff x="387816" y="-303270"/>
              <a:chExt cx="6153981" cy="537789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B4C0F3A-68D1-4E5A-BDC4-7F57AA082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7816" y="1111550"/>
                <a:ext cx="5537915" cy="3963070"/>
              </a:xfrm>
              <a:prstGeom prst="rect">
                <a:avLst/>
              </a:prstGeom>
            </p:spPr>
          </p:pic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CE6256D0-62EB-428F-97C6-45B5075E6A29}"/>
                  </a:ext>
                </a:extLst>
              </p:cNvPr>
              <p:cNvSpPr/>
              <p:nvPr/>
            </p:nvSpPr>
            <p:spPr>
              <a:xfrm>
                <a:off x="5494184" y="1291324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Mussels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FF7A7CF4-BF25-4DB2-8899-0EC4088B1778}"/>
                  </a:ext>
                </a:extLst>
              </p:cNvPr>
              <p:cNvSpPr/>
              <p:nvPr/>
            </p:nvSpPr>
            <p:spPr>
              <a:xfrm>
                <a:off x="5494186" y="-303270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y-GB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Bladder</a:t>
                </a:r>
                <a:r>
                  <a:rPr lang="cy-GB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Wrack</a:t>
                </a:r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B04AF838-D72C-4D4F-A48A-565248F951C8}"/>
                  </a:ext>
                </a:extLst>
              </p:cNvPr>
              <p:cNvSpPr/>
              <p:nvPr/>
            </p:nvSpPr>
            <p:spPr>
              <a:xfrm>
                <a:off x="5494184" y="756809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Seagull</a:t>
                </a:r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EBD7B2D9-A063-4E7C-915A-6936F37BAA0C}"/>
                  </a:ext>
                </a:extLst>
              </p:cNvPr>
              <p:cNvSpPr/>
              <p:nvPr/>
            </p:nvSpPr>
            <p:spPr>
              <a:xfrm>
                <a:off x="5494185" y="231245"/>
                <a:ext cx="1047611" cy="472287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Dog</a:t>
                </a:r>
                <a:r>
                  <a:rPr lang="cy-GB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cy-GB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Whelk</a:t>
                </a:r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2F2859FA-7610-4023-B427-58812B443316}"/>
                  </a:ext>
                </a:extLst>
              </p:cNvPr>
              <p:cNvSpPr/>
              <p:nvPr/>
            </p:nvSpPr>
            <p:spPr>
              <a:xfrm>
                <a:off x="456476" y="3580330"/>
                <a:ext cx="914155" cy="412122"/>
              </a:xfrm>
              <a:prstGeom prst="round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>
                    <a:solidFill>
                      <a:schemeClr val="tx1"/>
                    </a:solidFill>
                  </a:rPr>
                  <a:t>First level consumers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9E613E7-0FAB-4539-ADA1-7855067445AC}"/>
                </a:ext>
              </a:extLst>
            </p:cNvPr>
            <p:cNvSpPr txBox="1"/>
            <p:nvPr/>
          </p:nvSpPr>
          <p:spPr>
            <a:xfrm>
              <a:off x="394360" y="798721"/>
              <a:ext cx="5365879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GB" sz="1200" b="1" dirty="0"/>
                <a:t>Food webs</a:t>
              </a:r>
            </a:p>
            <a:p>
              <a:pPr marL="342900" indent="-342900">
                <a:buAutoNum type="arabicPeriod"/>
              </a:pPr>
              <a:endParaRPr lang="en-GB" sz="1200" b="1" dirty="0"/>
            </a:p>
            <a:p>
              <a:r>
                <a:rPr lang="en-GB" sz="1200" b="1" dirty="0"/>
                <a:t>Use your knowledge from the fieldtrip to complete the food web below: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Label producers, first, second and third level consumers.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Complete the </a:t>
              </a:r>
              <a:r>
                <a:rPr lang="en-GB" sz="1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food web </a:t>
              </a: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 the organisms in orange on the right.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Connect one of the first level consumers to the top predator.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Circle one carnivore 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 the </a:t>
              </a:r>
              <a:r>
                <a:rPr lang="en-GB" sz="12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food web</a:t>
              </a:r>
              <a:r>
                <a: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20B8DAE-7DBE-44A4-A0E3-8FBA91D503AE}"/>
                </a:ext>
              </a:extLst>
            </p:cNvPr>
            <p:cNvSpPr txBox="1"/>
            <p:nvPr/>
          </p:nvSpPr>
          <p:spPr>
            <a:xfrm>
              <a:off x="398140" y="6501537"/>
              <a:ext cx="625379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What do all producers have in common?</a:t>
              </a:r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r>
                <a:rPr lang="en-GB" sz="1200" dirty="0"/>
                <a:t>What do the arrows in a food web represent?</a:t>
              </a:r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  <a:p>
              <a:endParaRPr lang="en-GB" sz="1200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ADE0021-7F7F-4E2A-8506-8FDD6CF4BBD6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5432183" y="525814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Fourth </a:t>
            </a:r>
            <a:r>
              <a:rPr lang="en-GB" sz="1200" b="1" smtClean="0">
                <a:solidFill>
                  <a:schemeClr val="tx1"/>
                </a:solidFill>
              </a:rPr>
              <a:t>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5419485" y="2865065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5432183" y="3925144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Third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432184" y="338688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Producer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355723" y="695813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 smtClean="0"/>
              <a:t>Topshells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4950" y="634665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150A7F6-7152-40C0-8F75-18E8C9FEAE42}"/>
              </a:ext>
            </a:extLst>
          </p:cNvPr>
          <p:cNvGrpSpPr/>
          <p:nvPr/>
        </p:nvGrpSpPr>
        <p:grpSpPr>
          <a:xfrm>
            <a:off x="366496" y="1374846"/>
            <a:ext cx="6448191" cy="1666378"/>
            <a:chOff x="-661042" y="2084346"/>
            <a:chExt cx="7259861" cy="18761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758D287-E0CA-488E-93BA-08392A9627FB}"/>
                </a:ext>
              </a:extLst>
            </p:cNvPr>
            <p:cNvGrpSpPr/>
            <p:nvPr/>
          </p:nvGrpSpPr>
          <p:grpSpPr>
            <a:xfrm>
              <a:off x="-661042" y="3002370"/>
              <a:ext cx="4492005" cy="958111"/>
              <a:chOff x="688271" y="2342056"/>
              <a:chExt cx="4071811" cy="86848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D153B5D-04F3-471A-A335-74D294053132}"/>
                  </a:ext>
                </a:extLst>
              </p:cNvPr>
              <p:cNvSpPr/>
              <p:nvPr/>
            </p:nvSpPr>
            <p:spPr>
              <a:xfrm>
                <a:off x="3878319" y="2475741"/>
                <a:ext cx="881763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0" name="Picture 19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9DB2787B-B99C-4B7B-AEBA-9774FB8FAD15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863B63D-16D6-44B4-946A-D90A942D7F93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E26C042-565F-4002-8F33-7ACF8DACCDE5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8E243B5F-3582-4068-AF7C-CDEF9D8AC54A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EECACF2-CFDD-47CC-9D6C-5E28D80A7363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5E60051-1CC8-46C3-9AA1-EC84CC4E80B4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07F8BDD-5F55-4D51-907C-6BA601F1F086}"/>
              </a:ext>
            </a:extLst>
          </p:cNvPr>
          <p:cNvGrpSpPr/>
          <p:nvPr/>
        </p:nvGrpSpPr>
        <p:grpSpPr>
          <a:xfrm>
            <a:off x="376157" y="3769157"/>
            <a:ext cx="6132503" cy="786113"/>
            <a:chOff x="709298" y="4279107"/>
            <a:chExt cx="6207150" cy="79568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7E430AD-5DCF-4A56-A0D8-A24DFC4A4F67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C61CE8F-DEAB-4B49-9A45-1B56E64B1F7D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3F76F9B-FE80-4757-AA72-88C00A1248BE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29" name="Picture 28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FA445CDF-08BD-48CB-BF38-468769608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4274CA4B-55C6-446B-96A5-0AFFD5BA9FA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2985854"/>
            <a:ext cx="762741" cy="76493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1F29738-2301-42F3-893F-3DAAFC1F6270}"/>
              </a:ext>
            </a:extLst>
          </p:cNvPr>
          <p:cNvSpPr/>
          <p:nvPr/>
        </p:nvSpPr>
        <p:spPr>
          <a:xfrm>
            <a:off x="1757954" y="3039597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DFFDB7-08DC-406B-8A76-D105C336A378}"/>
              </a:ext>
            </a:extLst>
          </p:cNvPr>
          <p:cNvSpPr/>
          <p:nvPr/>
        </p:nvSpPr>
        <p:spPr>
          <a:xfrm>
            <a:off x="6052196" y="3039597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703EF8-FBBA-4846-AE65-B825F000EA12}"/>
              </a:ext>
            </a:extLst>
          </p:cNvPr>
          <p:cNvSpPr/>
          <p:nvPr/>
        </p:nvSpPr>
        <p:spPr>
          <a:xfrm>
            <a:off x="1679468" y="30751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76761D-C048-4E1C-9F83-6525A4B66417}"/>
              </a:ext>
            </a:extLst>
          </p:cNvPr>
          <p:cNvSpPr txBox="1"/>
          <p:nvPr/>
        </p:nvSpPr>
        <p:spPr>
          <a:xfrm>
            <a:off x="4559120" y="2459864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D69284-AE56-425E-9403-1C9AA958762C}"/>
              </a:ext>
            </a:extLst>
          </p:cNvPr>
          <p:cNvSpPr txBox="1"/>
          <p:nvPr/>
        </p:nvSpPr>
        <p:spPr>
          <a:xfrm>
            <a:off x="376157" y="4862847"/>
            <a:ext cx="6123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What would be a better way of representing this, that would create a true pyramid shape?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Why do the number of organisms get smaller as you move further up through a food chain?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Organisms use energy for growth of new cells, which other way do they use energy?</a:t>
            </a:r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Which other ways is energy lost at each level in a food chain?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92DD00-956E-47FE-87EA-E35CE52F60C1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329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18442E6-EA1C-4494-9F70-D22DC145F73D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E3EC957-5400-427C-ACF6-3D35B9FCE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52" y="1029006"/>
            <a:ext cx="6123896" cy="3637395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51D4011-FE53-47E0-AA9F-8C105FE3EB57}"/>
              </a:ext>
            </a:extLst>
          </p:cNvPr>
          <p:cNvSpPr/>
          <p:nvPr/>
        </p:nvSpPr>
        <p:spPr>
          <a:xfrm>
            <a:off x="528043" y="5458203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2</a:t>
            </a:r>
            <a:r>
              <a:rPr lang="en-GB" sz="1200" baseline="30000" dirty="0">
                <a:solidFill>
                  <a:schemeClr val="tx1"/>
                </a:solidFill>
              </a:rPr>
              <a:t>nd</a:t>
            </a:r>
            <a:r>
              <a:rPr lang="en-GB" sz="1200" dirty="0">
                <a:solidFill>
                  <a:schemeClr val="tx1"/>
                </a:solidFill>
              </a:rPr>
              <a:t> level consumers in the food chain above: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Follow this format that we used to calculate the efficiency of first level consumers in </a:t>
            </a:r>
            <a:r>
              <a:rPr lang="en-GB" sz="1200" dirty="0" smtClean="0">
                <a:solidFill>
                  <a:schemeClr val="tx1"/>
                </a:solidFill>
              </a:rPr>
              <a:t>our </a:t>
            </a:r>
            <a:r>
              <a:rPr lang="en-GB" sz="1200" dirty="0">
                <a:solidFill>
                  <a:schemeClr val="tx1"/>
                </a:solidFill>
              </a:rPr>
              <a:t>example: 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25kJ    ÷     450kJ  x  100  =  5.6% efficiency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>
                <a:solidFill>
                  <a:schemeClr val="tx1"/>
                </a:solidFill>
              </a:rPr>
              <a:t>Now try working out how efficient producers are at trapping energy from the sun. Use the space below to show your working:</a:t>
            </a: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44963A2-103B-4814-8822-1EE21C43995D}"/>
              </a:ext>
            </a:extLst>
          </p:cNvPr>
          <p:cNvSpPr/>
          <p:nvPr/>
        </p:nvSpPr>
        <p:spPr>
          <a:xfrm>
            <a:off x="1347966" y="5730493"/>
            <a:ext cx="2277232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0E18D7A-83C0-4757-B21E-3C50595C01C3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5B29ED-862D-438F-A0FE-C54CAD49E26E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643944" y="6023136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698673" y="6023134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753402" y="6021523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321961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392670" y="599415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6EAD8C-D073-4478-B44D-8238D3D1A0AF}"/>
              </a:ext>
            </a:extLst>
          </p:cNvPr>
          <p:cNvSpPr txBox="1"/>
          <p:nvPr/>
        </p:nvSpPr>
        <p:spPr>
          <a:xfrm>
            <a:off x="3516905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=</a:t>
            </a:r>
            <a:endParaRPr lang="en-GB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3919834" y="6030235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033F7F-9D92-408B-8C20-113B5CFCFED5}"/>
              </a:ext>
            </a:extLst>
          </p:cNvPr>
          <p:cNvSpPr txBox="1"/>
          <p:nvPr/>
        </p:nvSpPr>
        <p:spPr>
          <a:xfrm>
            <a:off x="4739408" y="6058976"/>
            <a:ext cx="143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% efficiency</a:t>
            </a:r>
          </a:p>
          <a:p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C32A1-C756-459F-9209-825BD496FAE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24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333</Words>
  <Application>Microsoft Office PowerPoint</Application>
  <PresentationFormat>A4 Paper (210x297 mm)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3</cp:revision>
  <dcterms:created xsi:type="dcterms:W3CDTF">2021-08-16T14:04:00Z</dcterms:created>
  <dcterms:modified xsi:type="dcterms:W3CDTF">2021-12-16T12:12:49Z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</Properties>
</file>