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6858000" cy="9906000" type="A4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8D452A-151C-493D-B1A6-B43F7BC09928}" v="311" dt="2021-08-16T16:12:28.5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Tompsett [sct13] (Staff)" userId="5a4ddd4e-01c1-4358-bb76-63acfa83be08" providerId="ADAL" clId="{6E8D452A-151C-493D-B1A6-B43F7BC09928}"/>
    <pc:docChg chg="undo custSel addSld modSld">
      <pc:chgData name="Scott Tompsett [sct13] (Staff)" userId="5a4ddd4e-01c1-4358-bb76-63acfa83be08" providerId="ADAL" clId="{6E8D452A-151C-493D-B1A6-B43F7BC09928}" dt="2021-08-16T16:12:28.522" v="3004"/>
      <pc:docMkLst>
        <pc:docMk/>
      </pc:docMkLst>
      <pc:sldChg chg="addSp delSp modSp mod">
        <pc:chgData name="Scott Tompsett [sct13] (Staff)" userId="5a4ddd4e-01c1-4358-bb76-63acfa83be08" providerId="ADAL" clId="{6E8D452A-151C-493D-B1A6-B43F7BC09928}" dt="2021-08-16T16:12:28.522" v="3004"/>
        <pc:sldMkLst>
          <pc:docMk/>
          <pc:sldMk cId="1786474418" sldId="256"/>
        </pc:sldMkLst>
        <pc:spChg chg="add mod">
          <ac:chgData name="Scott Tompsett [sct13] (Staff)" userId="5a4ddd4e-01c1-4358-bb76-63acfa83be08" providerId="ADAL" clId="{6E8D452A-151C-493D-B1A6-B43F7BC09928}" dt="2021-08-16T14:47:49.012" v="949" actId="1035"/>
          <ac:spMkLst>
            <pc:docMk/>
            <pc:sldMk cId="1786474418" sldId="256"/>
            <ac:spMk id="4" creationId="{79E613E7-0FAB-4539-ADA1-7855067445AC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6" creationId="{CE6256D0-62EB-428F-97C6-45B5075E6A29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7" creationId="{FF7A7CF4-BF25-4DB2-8899-0EC4088B1778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8" creationId="{B04AF838-D72C-4D4F-A48A-565248F951C8}"/>
          </ac:spMkLst>
        </pc:spChg>
        <pc:spChg chg="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9" creationId="{EBD7B2D9-A063-4E7C-915A-6936F37BAA0C}"/>
          </ac:spMkLst>
        </pc:spChg>
        <pc:spChg chg="add mod">
          <ac:chgData name="Scott Tompsett [sct13] (Staff)" userId="5a4ddd4e-01c1-4358-bb76-63acfa83be08" providerId="ADAL" clId="{6E8D452A-151C-493D-B1A6-B43F7BC09928}" dt="2021-08-16T14:47:22.398" v="937" actId="1036"/>
          <ac:spMkLst>
            <pc:docMk/>
            <pc:sldMk cId="1786474418" sldId="256"/>
            <ac:spMk id="10" creationId="{2F2859FA-7610-4023-B427-58812B443316}"/>
          </ac:spMkLst>
        </pc:spChg>
        <pc:spChg chg="add del mod topLvl">
          <ac:chgData name="Scott Tompsett [sct13] (Staff)" userId="5a4ddd4e-01c1-4358-bb76-63acfa83be08" providerId="ADAL" clId="{6E8D452A-151C-493D-B1A6-B43F7BC09928}" dt="2021-08-16T16:12:28.260" v="3003" actId="478"/>
          <ac:spMkLst>
            <pc:docMk/>
            <pc:sldMk cId="1786474418" sldId="256"/>
            <ac:spMk id="11" creationId="{CBD94F48-31FD-4BB4-B60C-475C4A01D469}"/>
          </ac:spMkLst>
        </pc:spChg>
        <pc:spChg chg="add mod topLvl">
          <ac:chgData name="Scott Tompsett [sct13] (Staff)" userId="5a4ddd4e-01c1-4358-bb76-63acfa83be08" providerId="ADAL" clId="{6E8D452A-151C-493D-B1A6-B43F7BC09928}" dt="2021-08-16T16:12:28.260" v="3003" actId="478"/>
          <ac:spMkLst>
            <pc:docMk/>
            <pc:sldMk cId="1786474418" sldId="256"/>
            <ac:spMk id="13" creationId="{B6A53B46-A1CC-45D1-B381-3E00078314B3}"/>
          </ac:spMkLst>
        </pc:spChg>
        <pc:spChg chg="add mod">
          <ac:chgData name="Scott Tompsett [sct13] (Staff)" userId="5a4ddd4e-01c1-4358-bb76-63acfa83be08" providerId="ADAL" clId="{6E8D452A-151C-493D-B1A6-B43F7BC09928}" dt="2021-08-16T14:47:38.211" v="941" actId="20577"/>
          <ac:spMkLst>
            <pc:docMk/>
            <pc:sldMk cId="1786474418" sldId="256"/>
            <ac:spMk id="14" creationId="{020B8DAE-7DBE-44A4-A0E3-8FBA91D503AE}"/>
          </ac:spMkLst>
        </pc:spChg>
        <pc:spChg chg="add del mod">
          <ac:chgData name="Scott Tompsett [sct13] (Staff)" userId="5a4ddd4e-01c1-4358-bb76-63acfa83be08" providerId="ADAL" clId="{6E8D452A-151C-493D-B1A6-B43F7BC09928}" dt="2021-08-16T16:12:26.343" v="3002"/>
          <ac:spMkLst>
            <pc:docMk/>
            <pc:sldMk cId="1786474418" sldId="256"/>
            <ac:spMk id="17" creationId="{67D48EDB-46E7-4DCF-8DBC-C8A3D01ACC2C}"/>
          </ac:spMkLst>
        </pc:spChg>
        <pc:spChg chg="add mod">
          <ac:chgData name="Scott Tompsett [sct13] (Staff)" userId="5a4ddd4e-01c1-4358-bb76-63acfa83be08" providerId="ADAL" clId="{6E8D452A-151C-493D-B1A6-B43F7BC09928}" dt="2021-08-16T16:12:28.522" v="3004"/>
          <ac:spMkLst>
            <pc:docMk/>
            <pc:sldMk cId="1786474418" sldId="256"/>
            <ac:spMk id="18" creationId="{FADE0021-7F7F-4E2A-8506-8FDD6CF4BBD6}"/>
          </ac:spMkLst>
        </pc:spChg>
        <pc:grpChg chg="add mod">
          <ac:chgData name="Scott Tompsett [sct13] (Staff)" userId="5a4ddd4e-01c1-4358-bb76-63acfa83be08" providerId="ADAL" clId="{6E8D452A-151C-493D-B1A6-B43F7BC09928}" dt="2021-08-16T14:36:56.530" v="713" actId="164"/>
          <ac:grpSpMkLst>
            <pc:docMk/>
            <pc:sldMk cId="1786474418" sldId="256"/>
            <ac:grpSpMk id="2" creationId="{DDF79ACF-3E29-49D9-8249-FCECB1C22F92}"/>
          </ac:grpSpMkLst>
        </pc:grpChg>
        <pc:grpChg chg="add mod">
          <ac:chgData name="Scott Tompsett [sct13] (Staff)" userId="5a4ddd4e-01c1-4358-bb76-63acfa83be08" providerId="ADAL" clId="{6E8D452A-151C-493D-B1A6-B43F7BC09928}" dt="2021-08-16T14:46:42.402" v="905" actId="1076"/>
          <ac:grpSpMkLst>
            <pc:docMk/>
            <pc:sldMk cId="1786474418" sldId="256"/>
            <ac:grpSpMk id="15" creationId="{B2F355B8-A407-4824-AE78-01F96CC8A835}"/>
          </ac:grpSpMkLst>
        </pc:grpChg>
        <pc:grpChg chg="add del mod">
          <ac:chgData name="Scott Tompsett [sct13] (Staff)" userId="5a4ddd4e-01c1-4358-bb76-63acfa83be08" providerId="ADAL" clId="{6E8D452A-151C-493D-B1A6-B43F7BC09928}" dt="2021-08-16T16:12:28.260" v="3003" actId="478"/>
          <ac:grpSpMkLst>
            <pc:docMk/>
            <pc:sldMk cId="1786474418" sldId="256"/>
            <ac:grpSpMk id="16" creationId="{4AF66226-BE76-4B03-A76D-6B04C9D52303}"/>
          </ac:grpSpMkLst>
        </pc:grpChg>
        <pc:picChg chg="mod">
          <ac:chgData name="Scott Tompsett [sct13] (Staff)" userId="5a4ddd4e-01c1-4358-bb76-63acfa83be08" providerId="ADAL" clId="{6E8D452A-151C-493D-B1A6-B43F7BC09928}" dt="2021-08-16T14:47:22.398" v="937" actId="1036"/>
          <ac:picMkLst>
            <pc:docMk/>
            <pc:sldMk cId="1786474418" sldId="256"/>
            <ac:picMk id="5" creationId="{FB4C0F3A-68D1-4E5A-BDC4-7F57AA082862}"/>
          </ac:picMkLst>
        </pc:picChg>
        <pc:picChg chg="add mod">
          <ac:chgData name="Scott Tompsett [sct13] (Staff)" userId="5a4ddd4e-01c1-4358-bb76-63acfa83be08" providerId="ADAL" clId="{6E8D452A-151C-493D-B1A6-B43F7BC09928}" dt="2021-08-16T14:23:33.239" v="39" actId="1076"/>
          <ac:picMkLst>
            <pc:docMk/>
            <pc:sldMk cId="1786474418" sldId="256"/>
            <ac:picMk id="12" creationId="{100762F0-8D0B-4EB5-9FCC-97B32F3C3CF6}"/>
          </ac:picMkLst>
        </pc:picChg>
      </pc:sldChg>
      <pc:sldChg chg="addSp delSp modSp add mod modAnim">
        <pc:chgData name="Scott Tompsett [sct13] (Staff)" userId="5a4ddd4e-01c1-4358-bb76-63acfa83be08" providerId="ADAL" clId="{6E8D452A-151C-493D-B1A6-B43F7BC09928}" dt="2021-08-16T16:12:18.002" v="3000"/>
        <pc:sldMkLst>
          <pc:docMk/>
          <pc:sldMk cId="3913293193" sldId="257"/>
        </pc:sldMkLst>
        <pc:spChg chg="mod topLvl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4" creationId="{79E613E7-0FAB-4539-ADA1-7855067445AC}"/>
          </ac:spMkLst>
        </pc:spChg>
        <pc:spChg chg="del">
          <ac:chgData name="Scott Tompsett [sct13] (Staff)" userId="5a4ddd4e-01c1-4358-bb76-63acfa83be08" providerId="ADAL" clId="{6E8D452A-151C-493D-B1A6-B43F7BC09928}" dt="2021-08-16T14:38:33.547" v="903" actId="478"/>
          <ac:spMkLst>
            <pc:docMk/>
            <pc:sldMk cId="3913293193" sldId="257"/>
            <ac:spMk id="6" creationId="{CE6256D0-62EB-428F-97C6-45B5075E6A29}"/>
          </ac:spMkLst>
        </pc:spChg>
        <pc:spChg chg="del">
          <ac:chgData name="Scott Tompsett [sct13] (Staff)" userId="5a4ddd4e-01c1-4358-bb76-63acfa83be08" providerId="ADAL" clId="{6E8D452A-151C-493D-B1A6-B43F7BC09928}" dt="2021-08-16T14:38:24.840" v="898" actId="478"/>
          <ac:spMkLst>
            <pc:docMk/>
            <pc:sldMk cId="3913293193" sldId="257"/>
            <ac:spMk id="7" creationId="{FF7A7CF4-BF25-4DB2-8899-0EC4088B1778}"/>
          </ac:spMkLst>
        </pc:spChg>
        <pc:spChg chg="del">
          <ac:chgData name="Scott Tompsett [sct13] (Staff)" userId="5a4ddd4e-01c1-4358-bb76-63acfa83be08" providerId="ADAL" clId="{6E8D452A-151C-493D-B1A6-B43F7BC09928}" dt="2021-08-16T14:38:32.256" v="902" actId="478"/>
          <ac:spMkLst>
            <pc:docMk/>
            <pc:sldMk cId="3913293193" sldId="257"/>
            <ac:spMk id="8" creationId="{B04AF838-D72C-4D4F-A48A-565248F951C8}"/>
          </ac:spMkLst>
        </pc:spChg>
        <pc:spChg chg="del">
          <ac:chgData name="Scott Tompsett [sct13] (Staff)" userId="5a4ddd4e-01c1-4358-bb76-63acfa83be08" providerId="ADAL" clId="{6E8D452A-151C-493D-B1A6-B43F7BC09928}" dt="2021-08-16T14:38:30.600" v="901" actId="478"/>
          <ac:spMkLst>
            <pc:docMk/>
            <pc:sldMk cId="3913293193" sldId="257"/>
            <ac:spMk id="9" creationId="{EBD7B2D9-A063-4E7C-915A-6936F37BAA0C}"/>
          </ac:spMkLst>
        </pc:spChg>
        <pc:spChg chg="del">
          <ac:chgData name="Scott Tompsett [sct13] (Staff)" userId="5a4ddd4e-01c1-4358-bb76-63acfa83be08" providerId="ADAL" clId="{6E8D452A-151C-493D-B1A6-B43F7BC09928}" dt="2021-08-16T14:38:35.312" v="904" actId="478"/>
          <ac:spMkLst>
            <pc:docMk/>
            <pc:sldMk cId="3913293193" sldId="257"/>
            <ac:spMk id="10" creationId="{2F2859FA-7610-4023-B427-58812B443316}"/>
          </ac:spMkLst>
        </pc:spChg>
        <pc:spChg chg="del topLvl">
          <ac:chgData name="Scott Tompsett [sct13] (Staff)" userId="5a4ddd4e-01c1-4358-bb76-63acfa83be08" providerId="ADAL" clId="{6E8D452A-151C-493D-B1A6-B43F7BC09928}" dt="2021-08-16T16:12:17.734" v="2999" actId="478"/>
          <ac:spMkLst>
            <pc:docMk/>
            <pc:sldMk cId="3913293193" sldId="257"/>
            <ac:spMk id="11" creationId="{CBD94F48-31FD-4BB4-B60C-475C4A01D469}"/>
          </ac:spMkLst>
        </pc:spChg>
        <pc:spChg chg="mod topLvl">
          <ac:chgData name="Scott Tompsett [sct13] (Staff)" userId="5a4ddd4e-01c1-4358-bb76-63acfa83be08" providerId="ADAL" clId="{6E8D452A-151C-493D-B1A6-B43F7BC09928}" dt="2021-08-16T16:12:17.734" v="2999" actId="478"/>
          <ac:spMkLst>
            <pc:docMk/>
            <pc:sldMk cId="3913293193" sldId="257"/>
            <ac:spMk id="13" creationId="{B6A53B46-A1CC-45D1-B381-3E00078314B3}"/>
          </ac:spMkLst>
        </pc:spChg>
        <pc:spChg chg="del topLvl">
          <ac:chgData name="Scott Tompsett [sct13] (Staff)" userId="5a4ddd4e-01c1-4358-bb76-63acfa83be08" providerId="ADAL" clId="{6E8D452A-151C-493D-B1A6-B43F7BC09928}" dt="2021-08-16T14:58:50.828" v="1309" actId="478"/>
          <ac:spMkLst>
            <pc:docMk/>
            <pc:sldMk cId="3913293193" sldId="257"/>
            <ac:spMk id="14" creationId="{020B8DAE-7DBE-44A4-A0E3-8FBA91D503AE}"/>
          </ac:spMkLst>
        </pc:spChg>
        <pc:spChg chg="mod">
          <ac:chgData name="Scott Tompsett [sct13] (Staff)" userId="5a4ddd4e-01c1-4358-bb76-63acfa83be08" providerId="ADAL" clId="{6E8D452A-151C-493D-B1A6-B43F7BC09928}" dt="2021-08-16T15:00:32.807" v="1463" actId="21"/>
          <ac:spMkLst>
            <pc:docMk/>
            <pc:sldMk cId="3913293193" sldId="257"/>
            <ac:spMk id="19" creationId="{2D153B5D-04F3-471A-A335-74D294053132}"/>
          </ac:spMkLst>
        </pc:spChg>
        <pc:spChg chg="mod">
          <ac:chgData name="Scott Tompsett [sct13] (Staff)" userId="5a4ddd4e-01c1-4358-bb76-63acfa83be08" providerId="ADAL" clId="{6E8D452A-151C-493D-B1A6-B43F7BC09928}" dt="2021-08-16T14:54:59.288" v="1263" actId="1036"/>
          <ac:spMkLst>
            <pc:docMk/>
            <pc:sldMk cId="3913293193" sldId="257"/>
            <ac:spMk id="24" creationId="{8E243B5F-3582-4068-AF7C-CDEF9D8AC54A}"/>
          </ac:spMkLst>
        </pc:spChg>
        <pc:spChg chg="mod">
          <ac:chgData name="Scott Tompsett [sct13] (Staff)" userId="5a4ddd4e-01c1-4358-bb76-63acfa83be08" providerId="ADAL" clId="{6E8D452A-151C-493D-B1A6-B43F7BC09928}" dt="2021-08-16T15:01:07.633" v="1472" actId="1076"/>
          <ac:spMkLst>
            <pc:docMk/>
            <pc:sldMk cId="3913293193" sldId="257"/>
            <ac:spMk id="25" creationId="{9EECACF2-CFDD-47CC-9D6C-5E28D80A7363}"/>
          </ac:spMkLst>
        </pc:spChg>
        <pc:spChg chg="mod">
          <ac:chgData name="Scott Tompsett [sct13] (Staff)" userId="5a4ddd4e-01c1-4358-bb76-63acfa83be08" providerId="ADAL" clId="{6E8D452A-151C-493D-B1A6-B43F7BC09928}" dt="2021-08-16T14:53:49.245" v="1234" actId="14100"/>
          <ac:spMkLst>
            <pc:docMk/>
            <pc:sldMk cId="3913293193" sldId="257"/>
            <ac:spMk id="30" creationId="{9C61CE8F-DEAB-4B49-9A45-1B56E64B1F7D}"/>
          </ac:spMkLst>
        </pc:spChg>
        <pc:spChg chg="mod">
          <ac:chgData name="Scott Tompsett [sct13] (Staff)" userId="5a4ddd4e-01c1-4358-bb76-63acfa83be08" providerId="ADAL" clId="{6E8D452A-151C-493D-B1A6-B43F7BC09928}" dt="2021-08-16T15:01:11.209" v="1473" actId="1076"/>
          <ac:spMkLst>
            <pc:docMk/>
            <pc:sldMk cId="3913293193" sldId="257"/>
            <ac:spMk id="31" creationId="{A3F76F9B-FE80-4757-AA72-88C00A1248BE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3" creationId="{91F29738-2301-42F3-893F-3DAAFC1F6270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4" creationId="{DCDFFDB7-08DC-406B-8A76-D105C336A378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5" creationId="{9E703EF8-FBBA-4846-AE65-B825F000EA12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6" creationId="{1776761D-C048-4E1C-9F83-6525A4B66417}"/>
          </ac:spMkLst>
        </pc:spChg>
        <pc:spChg chg="add mod">
          <ac:chgData name="Scott Tompsett [sct13] (Staff)" userId="5a4ddd4e-01c1-4358-bb76-63acfa83be08" providerId="ADAL" clId="{6E8D452A-151C-493D-B1A6-B43F7BC09928}" dt="2021-08-16T15:21:19.285" v="2823" actId="1035"/>
          <ac:spMkLst>
            <pc:docMk/>
            <pc:sldMk cId="3913293193" sldId="257"/>
            <ac:spMk id="37" creationId="{AFD69284-AE56-425E-9403-1C9AA958762C}"/>
          </ac:spMkLst>
        </pc:spChg>
        <pc:spChg chg="add mod">
          <ac:chgData name="Scott Tompsett [sct13] (Staff)" userId="5a4ddd4e-01c1-4358-bb76-63acfa83be08" providerId="ADAL" clId="{6E8D452A-151C-493D-B1A6-B43F7BC09928}" dt="2021-08-16T16:12:18.002" v="3000"/>
          <ac:spMkLst>
            <pc:docMk/>
            <pc:sldMk cId="3913293193" sldId="257"/>
            <ac:spMk id="38" creationId="{6B92DD00-956E-47FE-87EA-E35CE52F60C1}"/>
          </ac:spMkLst>
        </pc:spChg>
        <pc:grpChg chg="del">
          <ac:chgData name="Scott Tompsett [sct13] (Staff)" userId="5a4ddd4e-01c1-4358-bb76-63acfa83be08" providerId="ADAL" clId="{6E8D452A-151C-493D-B1A6-B43F7BC09928}" dt="2021-08-16T14:38:33.547" v="903" actId="478"/>
          <ac:grpSpMkLst>
            <pc:docMk/>
            <pc:sldMk cId="3913293193" sldId="257"/>
            <ac:grpSpMk id="2" creationId="{DDF79ACF-3E29-49D9-8249-FCECB1C22F92}"/>
          </ac:grpSpMkLst>
        </pc:grpChg>
        <pc:grpChg chg="add del ord">
          <ac:chgData name="Scott Tompsett [sct13] (Staff)" userId="5a4ddd4e-01c1-4358-bb76-63acfa83be08" providerId="ADAL" clId="{6E8D452A-151C-493D-B1A6-B43F7BC09928}" dt="2021-08-16T14:58:50.828" v="1309" actId="478"/>
          <ac:grpSpMkLst>
            <pc:docMk/>
            <pc:sldMk cId="3913293193" sldId="257"/>
            <ac:grpSpMk id="15" creationId="{B2F355B8-A407-4824-AE78-01F96CC8A835}"/>
          </ac:grpSpMkLst>
        </pc:grpChg>
        <pc:grpChg chg="del">
          <ac:chgData name="Scott Tompsett [sct13] (Staff)" userId="5a4ddd4e-01c1-4358-bb76-63acfa83be08" providerId="ADAL" clId="{6E8D452A-151C-493D-B1A6-B43F7BC09928}" dt="2021-08-16T16:12:17.734" v="2999" actId="478"/>
          <ac:grpSpMkLst>
            <pc:docMk/>
            <pc:sldMk cId="3913293193" sldId="257"/>
            <ac:grpSpMk id="16" creationId="{4AF66226-BE76-4B03-A76D-6B04C9D52303}"/>
          </ac:grpSpMkLst>
        </pc:grpChg>
        <pc:grpChg chg="add mod">
          <ac:chgData name="Scott Tompsett [sct13] (Staff)" userId="5a4ddd4e-01c1-4358-bb76-63acfa83be08" providerId="ADAL" clId="{6E8D452A-151C-493D-B1A6-B43F7BC09928}" dt="2021-08-16T14:50:01.973" v="963" actId="164"/>
          <ac:grpSpMkLst>
            <pc:docMk/>
            <pc:sldMk cId="3913293193" sldId="257"/>
            <ac:grpSpMk id="18" creationId="{5758D287-E0CA-488E-93BA-08392A9627FB}"/>
          </ac:grpSpMkLst>
        </pc:grpChg>
        <pc:grpChg chg="add mod">
          <ac:chgData name="Scott Tompsett [sct13] (Staff)" userId="5a4ddd4e-01c1-4358-bb76-63acfa83be08" providerId="ADAL" clId="{6E8D452A-151C-493D-B1A6-B43F7BC09928}" dt="2021-08-16T14:50:01.973" v="963" actId="164"/>
          <ac:grpSpMkLst>
            <pc:docMk/>
            <pc:sldMk cId="3913293193" sldId="257"/>
            <ac:grpSpMk id="21" creationId="{8863B63D-16D6-44B4-946A-D90A942D7F93}"/>
          </ac:grpSpMkLst>
        </pc:grpChg>
        <pc:grpChg chg="mod">
          <ac:chgData name="Scott Tompsett [sct13] (Staff)" userId="5a4ddd4e-01c1-4358-bb76-63acfa83be08" providerId="ADAL" clId="{6E8D452A-151C-493D-B1A6-B43F7BC09928}" dt="2021-08-16T14:49:29.533" v="959"/>
          <ac:grpSpMkLst>
            <pc:docMk/>
            <pc:sldMk cId="3913293193" sldId="257"/>
            <ac:grpSpMk id="22" creationId="{BE26C042-565F-4002-8F33-7ACF8DACCDE5}"/>
          </ac:grpSpMkLst>
        </pc:grpChg>
        <pc:grpChg chg="add mod">
          <ac:chgData name="Scott Tompsett [sct13] (Staff)" userId="5a4ddd4e-01c1-4358-bb76-63acfa83be08" providerId="ADAL" clId="{6E8D452A-151C-493D-B1A6-B43F7BC09928}" dt="2021-08-16T15:21:19.285" v="2823" actId="1035"/>
          <ac:grpSpMkLst>
            <pc:docMk/>
            <pc:sldMk cId="3913293193" sldId="257"/>
            <ac:grpSpMk id="26" creationId="{D150A7F6-7152-40C0-8F75-18E8C9FEAE42}"/>
          </ac:grpSpMkLst>
        </pc:grpChg>
        <pc:grpChg chg="add mod">
          <ac:chgData name="Scott Tompsett [sct13] (Staff)" userId="5a4ddd4e-01c1-4358-bb76-63acfa83be08" providerId="ADAL" clId="{6E8D452A-151C-493D-B1A6-B43F7BC09928}" dt="2021-08-16T15:21:19.285" v="2823" actId="1035"/>
          <ac:grpSpMkLst>
            <pc:docMk/>
            <pc:sldMk cId="3913293193" sldId="257"/>
            <ac:grpSpMk id="27" creationId="{407F8BDD-5F55-4D51-907C-6BA601F1F086}"/>
          </ac:grpSpMkLst>
        </pc:grpChg>
        <pc:grpChg chg="mod">
          <ac:chgData name="Scott Tompsett [sct13] (Staff)" userId="5a4ddd4e-01c1-4358-bb76-63acfa83be08" providerId="ADAL" clId="{6E8D452A-151C-493D-B1A6-B43F7BC09928}" dt="2021-08-16T14:50:24.539" v="968"/>
          <ac:grpSpMkLst>
            <pc:docMk/>
            <pc:sldMk cId="3913293193" sldId="257"/>
            <ac:grpSpMk id="28" creationId="{67E430AD-5DCF-4A56-A0D8-A24DFC4A4F67}"/>
          </ac:grpSpMkLst>
        </pc:grpChg>
        <pc:picChg chg="add del mod">
          <ac:chgData name="Scott Tompsett [sct13] (Staff)" userId="5a4ddd4e-01c1-4358-bb76-63acfa83be08" providerId="ADAL" clId="{6E8D452A-151C-493D-B1A6-B43F7BC09928}" dt="2021-08-16T14:49:28.665" v="958" actId="478"/>
          <ac:picMkLst>
            <pc:docMk/>
            <pc:sldMk cId="3913293193" sldId="257"/>
            <ac:picMk id="3" creationId="{0F4FAE4F-1967-4DF7-AEB7-BB0C5E9970B6}"/>
          </ac:picMkLst>
        </pc:picChg>
        <pc:picChg chg="del">
          <ac:chgData name="Scott Tompsett [sct13] (Staff)" userId="5a4ddd4e-01c1-4358-bb76-63acfa83be08" providerId="ADAL" clId="{6E8D452A-151C-493D-B1A6-B43F7BC09928}" dt="2021-08-16T14:38:17.587" v="896" actId="478"/>
          <ac:picMkLst>
            <pc:docMk/>
            <pc:sldMk cId="3913293193" sldId="257"/>
            <ac:picMk id="5" creationId="{FB4C0F3A-68D1-4E5A-BDC4-7F57AA082862}"/>
          </ac:picMkLst>
        </pc:picChg>
        <pc:picChg chg="add del mod">
          <ac:chgData name="Scott Tompsett [sct13] (Staff)" userId="5a4ddd4e-01c1-4358-bb76-63acfa83be08" providerId="ADAL" clId="{6E8D452A-151C-493D-B1A6-B43F7BC09928}" dt="2021-08-16T14:49:09.618" v="957" actId="478"/>
          <ac:picMkLst>
            <pc:docMk/>
            <pc:sldMk cId="3913293193" sldId="257"/>
            <ac:picMk id="17" creationId="{58B32811-19E5-4A31-B8A2-DACBA8E0EB28}"/>
          </ac:picMkLst>
        </pc:picChg>
        <pc:picChg chg="mod">
          <ac:chgData name="Scott Tompsett [sct13] (Staff)" userId="5a4ddd4e-01c1-4358-bb76-63acfa83be08" providerId="ADAL" clId="{6E8D452A-151C-493D-B1A6-B43F7BC09928}" dt="2021-08-16T14:57:14.787" v="1294" actId="1076"/>
          <ac:picMkLst>
            <pc:docMk/>
            <pc:sldMk cId="3913293193" sldId="257"/>
            <ac:picMk id="20" creationId="{9DB2787B-B99C-4B7B-AEBA-9774FB8FAD15}"/>
          </ac:picMkLst>
        </pc:picChg>
        <pc:picChg chg="mod">
          <ac:chgData name="Scott Tompsett [sct13] (Staff)" userId="5a4ddd4e-01c1-4358-bb76-63acfa83be08" providerId="ADAL" clId="{6E8D452A-151C-493D-B1A6-B43F7BC09928}" dt="2021-08-16T14:56:46.452" v="1285" actId="14100"/>
          <ac:picMkLst>
            <pc:docMk/>
            <pc:sldMk cId="3913293193" sldId="257"/>
            <ac:picMk id="23" creationId="{35E60051-1CC8-46C3-9AA1-EC84CC4E80B4}"/>
          </ac:picMkLst>
        </pc:picChg>
        <pc:picChg chg="mod">
          <ac:chgData name="Scott Tompsett [sct13] (Staff)" userId="5a4ddd4e-01c1-4358-bb76-63acfa83be08" providerId="ADAL" clId="{6E8D452A-151C-493D-B1A6-B43F7BC09928}" dt="2021-08-16T14:57:30.012" v="1296" actId="1076"/>
          <ac:picMkLst>
            <pc:docMk/>
            <pc:sldMk cId="3913293193" sldId="257"/>
            <ac:picMk id="29" creationId="{FA445CDF-08BD-48CB-BF38-468769608DC5}"/>
          </ac:picMkLst>
        </pc:picChg>
        <pc:picChg chg="add mod">
          <ac:chgData name="Scott Tompsett [sct13] (Staff)" userId="5a4ddd4e-01c1-4358-bb76-63acfa83be08" providerId="ADAL" clId="{6E8D452A-151C-493D-B1A6-B43F7BC09928}" dt="2021-08-16T15:21:19.285" v="2823" actId="1035"/>
          <ac:picMkLst>
            <pc:docMk/>
            <pc:sldMk cId="3913293193" sldId="257"/>
            <ac:picMk id="32" creationId="{4274CA4B-55C6-446B-96A5-0AFFD5BA9FAC}"/>
          </ac:picMkLst>
        </pc:picChg>
      </pc:sldChg>
      <pc:sldChg chg="addSp delSp modSp add mod delAnim modAnim">
        <pc:chgData name="Scott Tompsett [sct13] (Staff)" userId="5a4ddd4e-01c1-4358-bb76-63acfa83be08" providerId="ADAL" clId="{6E8D452A-151C-493D-B1A6-B43F7BC09928}" dt="2021-08-16T16:12:11.574" v="2998"/>
        <pc:sldMkLst>
          <pc:docMk/>
          <pc:sldMk cId="3469244304" sldId="258"/>
        </pc:sldMkLst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4" creationId="{79E613E7-0FAB-4539-ADA1-7855067445AC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3" creationId="{91F29738-2301-42F3-893F-3DAAFC1F6270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4" creationId="{DCDFFDB7-08DC-406B-8A76-D105C336A378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5" creationId="{9E703EF8-FBBA-4846-AE65-B825F000EA12}"/>
          </ac:spMkLst>
        </pc:spChg>
        <pc:spChg chg="del">
          <ac:chgData name="Scott Tompsett [sct13] (Staff)" userId="5a4ddd4e-01c1-4358-bb76-63acfa83be08" providerId="ADAL" clId="{6E8D452A-151C-493D-B1A6-B43F7BC09928}" dt="2021-08-16T15:44:25.841" v="2831" actId="478"/>
          <ac:spMkLst>
            <pc:docMk/>
            <pc:sldMk cId="3469244304" sldId="258"/>
            <ac:spMk id="36" creationId="{1776761D-C048-4E1C-9F83-6525A4B66417}"/>
          </ac:spMkLst>
        </pc:spChg>
        <pc:spChg chg="del">
          <ac:chgData name="Scott Tompsett [sct13] (Staff)" userId="5a4ddd4e-01c1-4358-bb76-63acfa83be08" providerId="ADAL" clId="{6E8D452A-151C-493D-B1A6-B43F7BC09928}" dt="2021-08-16T15:44:27.510" v="2832" actId="478"/>
          <ac:spMkLst>
            <pc:docMk/>
            <pc:sldMk cId="3469244304" sldId="258"/>
            <ac:spMk id="37" creationId="{AFD69284-AE56-425E-9403-1C9AA958762C}"/>
          </ac:spMkLst>
        </pc:spChg>
        <pc:spChg chg="add del mod">
          <ac:chgData name="Scott Tompsett [sct13] (Staff)" userId="5a4ddd4e-01c1-4358-bb76-63acfa83be08" providerId="ADAL" clId="{6E8D452A-151C-493D-B1A6-B43F7BC09928}" dt="2021-08-16T16:02:40.434" v="2835" actId="478"/>
          <ac:spMkLst>
            <pc:docMk/>
            <pc:sldMk cId="3469244304" sldId="258"/>
            <ac:spMk id="39" creationId="{39B7B4D4-011B-4DAB-9EAE-BCBB90C1B7E2}"/>
          </ac:spMkLst>
        </pc:spChg>
        <pc:spChg chg="del mod topLvl">
          <ac:chgData name="Scott Tompsett [sct13] (Staff)" userId="5a4ddd4e-01c1-4358-bb76-63acfa83be08" providerId="ADAL" clId="{6E8D452A-151C-493D-B1A6-B43F7BC09928}" dt="2021-08-16T16:12:11.293" v="2997" actId="478"/>
          <ac:spMkLst>
            <pc:docMk/>
            <pc:sldMk cId="3469244304" sldId="258"/>
            <ac:spMk id="41" creationId="{D59ED3C2-15D0-49A1-8FD8-8B8850AA8452}"/>
          </ac:spMkLst>
        </pc:spChg>
        <pc:spChg chg="mod topLvl">
          <ac:chgData name="Scott Tompsett [sct13] (Staff)" userId="5a4ddd4e-01c1-4358-bb76-63acfa83be08" providerId="ADAL" clId="{6E8D452A-151C-493D-B1A6-B43F7BC09928}" dt="2021-08-16T16:12:11.293" v="2997" actId="478"/>
          <ac:spMkLst>
            <pc:docMk/>
            <pc:sldMk cId="3469244304" sldId="258"/>
            <ac:spMk id="42" creationId="{B18442E6-EA1C-4494-9F70-D22DC145F73D}"/>
          </ac:spMkLst>
        </pc:spChg>
        <pc:spChg chg="add mod">
          <ac:chgData name="Scott Tompsett [sct13] (Staff)" userId="5a4ddd4e-01c1-4358-bb76-63acfa83be08" providerId="ADAL" clId="{6E8D452A-151C-493D-B1A6-B43F7BC09928}" dt="2021-08-16T16:03:25.800" v="2996" actId="20577"/>
          <ac:spMkLst>
            <pc:docMk/>
            <pc:sldMk cId="3469244304" sldId="258"/>
            <ac:spMk id="44" creationId="{751D4011-FE53-47E0-AA9F-8C105FE3EB57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5" creationId="{644963A2-103B-4814-8822-1EE21C43995D}"/>
          </ac:spMkLst>
        </pc:spChg>
        <pc:spChg chg="add mod">
          <ac:chgData name="Scott Tompsett [sct13] (Staff)" userId="5a4ddd4e-01c1-4358-bb76-63acfa83be08" providerId="ADAL" clId="{6E8D452A-151C-493D-B1A6-B43F7BC09928}" dt="2021-08-16T16:02:48.281" v="2837" actId="1076"/>
          <ac:spMkLst>
            <pc:docMk/>
            <pc:sldMk cId="3469244304" sldId="258"/>
            <ac:spMk id="46" creationId="{40E18D7A-83C0-4757-B21E-3C50595C01C3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7" creationId="{7F5B29ED-862D-438F-A0FE-C54CAD49E26E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8" creationId="{FECB88F1-86FC-4886-833A-3CC807EE8114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49" creationId="{FCF628C6-C9AC-431E-8616-968125FCB7D6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0" creationId="{61A3987D-12B5-4F3B-861D-F63F5CD4921D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1" creationId="{BEEE8E88-98E0-4E22-8FEB-78CCD3ECFFC0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2" creationId="{E8812420-2418-4082-9288-742B569C300F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3" creationId="{AB6EAD8C-D073-4478-B44D-8238D3D1A0AF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4" creationId="{B7398285-01AA-413E-A8C3-B1D2BA070301}"/>
          </ac:spMkLst>
        </pc:spChg>
        <pc:spChg chg="add mod">
          <ac:chgData name="Scott Tompsett [sct13] (Staff)" userId="5a4ddd4e-01c1-4358-bb76-63acfa83be08" providerId="ADAL" clId="{6E8D452A-151C-493D-B1A6-B43F7BC09928}" dt="2021-08-16T16:02:41.190" v="2836"/>
          <ac:spMkLst>
            <pc:docMk/>
            <pc:sldMk cId="3469244304" sldId="258"/>
            <ac:spMk id="55" creationId="{A4033F7F-9D92-408B-8C20-113B5CFCFED5}"/>
          </ac:spMkLst>
        </pc:spChg>
        <pc:spChg chg="add mod">
          <ac:chgData name="Scott Tompsett [sct13] (Staff)" userId="5a4ddd4e-01c1-4358-bb76-63acfa83be08" providerId="ADAL" clId="{6E8D452A-151C-493D-B1A6-B43F7BC09928}" dt="2021-08-16T16:12:11.574" v="2998"/>
          <ac:spMkLst>
            <pc:docMk/>
            <pc:sldMk cId="3469244304" sldId="258"/>
            <ac:spMk id="56" creationId="{0B7C32A1-C756-459F-9209-825BD496FAE0}"/>
          </ac:spMkLst>
        </pc:spChg>
        <pc:grpChg chg="del">
          <ac:chgData name="Scott Tompsett [sct13] (Staff)" userId="5a4ddd4e-01c1-4358-bb76-63acfa83be08" providerId="ADAL" clId="{6E8D452A-151C-493D-B1A6-B43F7BC09928}" dt="2021-08-16T16:02:40.434" v="2835" actId="478"/>
          <ac:grpSpMkLst>
            <pc:docMk/>
            <pc:sldMk cId="3469244304" sldId="258"/>
            <ac:grpSpMk id="16" creationId="{4AF66226-BE76-4B03-A76D-6B04C9D52303}"/>
          </ac:grpSpMkLst>
        </pc:grpChg>
        <pc:grpChg chg="del">
          <ac:chgData name="Scott Tompsett [sct13] (Staff)" userId="5a4ddd4e-01c1-4358-bb76-63acfa83be08" providerId="ADAL" clId="{6E8D452A-151C-493D-B1A6-B43F7BC09928}" dt="2021-08-16T15:44:25.841" v="2831" actId="478"/>
          <ac:grpSpMkLst>
            <pc:docMk/>
            <pc:sldMk cId="3469244304" sldId="258"/>
            <ac:grpSpMk id="26" creationId="{D150A7F6-7152-40C0-8F75-18E8C9FEAE42}"/>
          </ac:grpSpMkLst>
        </pc:grpChg>
        <pc:grpChg chg="del">
          <ac:chgData name="Scott Tompsett [sct13] (Staff)" userId="5a4ddd4e-01c1-4358-bb76-63acfa83be08" providerId="ADAL" clId="{6E8D452A-151C-493D-B1A6-B43F7BC09928}" dt="2021-08-16T15:44:25.841" v="2831" actId="478"/>
          <ac:grpSpMkLst>
            <pc:docMk/>
            <pc:sldMk cId="3469244304" sldId="258"/>
            <ac:grpSpMk id="27" creationId="{407F8BDD-5F55-4D51-907C-6BA601F1F086}"/>
          </ac:grpSpMkLst>
        </pc:grpChg>
        <pc:grpChg chg="add del mod">
          <ac:chgData name="Scott Tompsett [sct13] (Staff)" userId="5a4ddd4e-01c1-4358-bb76-63acfa83be08" providerId="ADAL" clId="{6E8D452A-151C-493D-B1A6-B43F7BC09928}" dt="2021-08-16T16:12:11.293" v="2997" actId="478"/>
          <ac:grpSpMkLst>
            <pc:docMk/>
            <pc:sldMk cId="3469244304" sldId="258"/>
            <ac:grpSpMk id="40" creationId="{59A98C80-E3D2-4DDB-AE23-698C5542A579}"/>
          </ac:grpSpMkLst>
        </pc:grpChg>
        <pc:picChg chg="del">
          <ac:chgData name="Scott Tompsett [sct13] (Staff)" userId="5a4ddd4e-01c1-4358-bb76-63acfa83be08" providerId="ADAL" clId="{6E8D452A-151C-493D-B1A6-B43F7BC09928}" dt="2021-08-16T15:44:25.841" v="2831" actId="478"/>
          <ac:picMkLst>
            <pc:docMk/>
            <pc:sldMk cId="3469244304" sldId="258"/>
            <ac:picMk id="32" creationId="{4274CA4B-55C6-446B-96A5-0AFFD5BA9FAC}"/>
          </ac:picMkLst>
        </pc:picChg>
        <pc:picChg chg="add del mod">
          <ac:chgData name="Scott Tompsett [sct13] (Staff)" userId="5a4ddd4e-01c1-4358-bb76-63acfa83be08" providerId="ADAL" clId="{6E8D452A-151C-493D-B1A6-B43F7BC09928}" dt="2021-08-16T16:02:40.434" v="2835" actId="478"/>
          <ac:picMkLst>
            <pc:docMk/>
            <pc:sldMk cId="3469244304" sldId="258"/>
            <ac:picMk id="38" creationId="{1BE49C3A-3529-404C-A680-58A77E8356A1}"/>
          </ac:picMkLst>
        </pc:picChg>
        <pc:picChg chg="add mod">
          <ac:chgData name="Scott Tompsett [sct13] (Staff)" userId="5a4ddd4e-01c1-4358-bb76-63acfa83be08" providerId="ADAL" clId="{6E8D452A-151C-493D-B1A6-B43F7BC09928}" dt="2021-08-16T16:02:41.190" v="2836"/>
          <ac:picMkLst>
            <pc:docMk/>
            <pc:sldMk cId="3469244304" sldId="258"/>
            <ac:picMk id="43" creationId="{CE3EC957-5400-427C-ACF6-3D35B9FCE0F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440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57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39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9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25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9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61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60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01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95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0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6087E-ADE5-4905-9E04-3A0998A7627F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8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298321" y="2385599"/>
            <a:ext cx="5594049" cy="3963070"/>
            <a:chOff x="298321" y="2160131"/>
            <a:chExt cx="5594049" cy="3963070"/>
          </a:xfrm>
        </p:grpSpPr>
        <p:grpSp>
          <p:nvGrpSpPr>
            <p:cNvPr id="11" name="Group 10"/>
            <p:cNvGrpSpPr/>
            <p:nvPr/>
          </p:nvGrpSpPr>
          <p:grpSpPr>
            <a:xfrm>
              <a:off x="298321" y="2160131"/>
              <a:ext cx="5594049" cy="3963070"/>
              <a:chOff x="298321" y="2160131"/>
              <a:chExt cx="5594049" cy="396307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FB4C0F3A-68D1-4E5A-BDC4-7F57AA0828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8321" y="2160131"/>
                <a:ext cx="5537915" cy="3963070"/>
              </a:xfrm>
              <a:prstGeom prst="rect">
                <a:avLst/>
              </a:prstGeom>
            </p:spPr>
          </p:pic>
          <p:sp>
            <p:nvSpPr>
              <p:cNvPr id="3" name="TextBox 2"/>
              <p:cNvSpPr txBox="1"/>
              <p:nvPr/>
            </p:nvSpPr>
            <p:spPr>
              <a:xfrm>
                <a:off x="4891181" y="4686876"/>
                <a:ext cx="1001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b="1" dirty="0" smtClean="0"/>
                  <a:t>Mussels</a:t>
                </a:r>
                <a:endParaRPr lang="en-GB" sz="1100" b="1" dirty="0"/>
              </a:p>
            </p:txBody>
          </p:sp>
        </p:grpSp>
        <p:sp>
          <p:nvSpPr>
            <p:cNvPr id="16" name="Rectangle: Rounded Corners 9">
              <a:extLst>
                <a:ext uri="{FF2B5EF4-FFF2-40B4-BE49-F238E27FC236}">
                  <a16:creationId xmlns:a16="http://schemas.microsoft.com/office/drawing/2014/main" id="{2F2859FA-7610-4023-B427-58812B443316}"/>
                </a:ext>
              </a:extLst>
            </p:cNvPr>
            <p:cNvSpPr/>
            <p:nvPr/>
          </p:nvSpPr>
          <p:spPr>
            <a:xfrm>
              <a:off x="370462" y="2949493"/>
              <a:ext cx="914155" cy="412122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 smtClean="0">
                  <a:solidFill>
                    <a:schemeClr val="tx1"/>
                  </a:solidFill>
                </a:rPr>
                <a:t>Third </a:t>
              </a:r>
              <a:r>
                <a:rPr lang="en-GB" sz="1200" b="1" dirty="0">
                  <a:solidFill>
                    <a:schemeClr val="tx1"/>
                  </a:solidFill>
                </a:rPr>
                <a:t>level consumers</a:t>
              </a:r>
            </a:p>
          </p:txBody>
        </p:sp>
      </p:grpSp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00762F0-8D0B-4EB5-9FCC-97B32F3C3CF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A53B46-A1CC-45D1-B381-3E00078314B3}"/>
              </a:ext>
            </a:extLst>
          </p:cNvPr>
          <p:cNvSpPr/>
          <p:nvPr/>
        </p:nvSpPr>
        <p:spPr>
          <a:xfrm>
            <a:off x="206062" y="607708"/>
            <a:ext cx="6445876" cy="7596133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E6256D0-62EB-428F-97C6-45B5075E6A29}"/>
              </a:ext>
            </a:extLst>
          </p:cNvPr>
          <p:cNvSpPr/>
          <p:nvPr/>
        </p:nvSpPr>
        <p:spPr>
          <a:xfrm>
            <a:off x="5309105" y="3949991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Second Level Consumer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F7A7CF4-BF25-4DB2-8899-0EC4088B1778}"/>
              </a:ext>
            </a:extLst>
          </p:cNvPr>
          <p:cNvSpPr/>
          <p:nvPr/>
        </p:nvSpPr>
        <p:spPr>
          <a:xfrm>
            <a:off x="5312431" y="1247295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y-GB" sz="12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Bladder</a:t>
            </a:r>
            <a:r>
              <a:rPr lang="cy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y-GB" sz="12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Wrack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04AF838-D72C-4D4F-A48A-565248F951C8}"/>
              </a:ext>
            </a:extLst>
          </p:cNvPr>
          <p:cNvSpPr/>
          <p:nvPr/>
        </p:nvSpPr>
        <p:spPr>
          <a:xfrm>
            <a:off x="5309105" y="3407719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Fourth level consumer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5309105" y="2865447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Producer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F2859FA-7610-4023-B427-58812B443316}"/>
              </a:ext>
            </a:extLst>
          </p:cNvPr>
          <p:cNvSpPr/>
          <p:nvPr/>
        </p:nvSpPr>
        <p:spPr>
          <a:xfrm>
            <a:off x="366981" y="4628911"/>
            <a:ext cx="914155" cy="41212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First level consumers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E613E7-0FAB-4539-ADA1-7855067445AC}"/>
              </a:ext>
            </a:extLst>
          </p:cNvPr>
          <p:cNvSpPr txBox="1"/>
          <p:nvPr/>
        </p:nvSpPr>
        <p:spPr>
          <a:xfrm>
            <a:off x="298321" y="684983"/>
            <a:ext cx="61443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200" b="1" dirty="0"/>
              <a:t>Food webs</a:t>
            </a:r>
          </a:p>
          <a:p>
            <a:pPr marL="342900" indent="-342900">
              <a:buAutoNum type="arabicPeriod"/>
            </a:pPr>
            <a:endParaRPr lang="en-GB" sz="1200" b="1" dirty="0"/>
          </a:p>
          <a:p>
            <a:r>
              <a:rPr lang="en-GB" sz="1200" b="1" dirty="0"/>
              <a:t>Use your knowledge from the fieldtrip to complete the food web below: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Label producers, first, second and third level consumers.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web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organisms in orange on the right.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one of the first level consumers to the top predator.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 one carnivore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 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web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0B8DAE-7DBE-44A4-A0E3-8FBA91D503AE}"/>
              </a:ext>
            </a:extLst>
          </p:cNvPr>
          <p:cNvSpPr txBox="1"/>
          <p:nvPr/>
        </p:nvSpPr>
        <p:spPr>
          <a:xfrm>
            <a:off x="302101" y="6488007"/>
            <a:ext cx="62537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From where do all producers get their energy?</a:t>
            </a:r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r>
              <a:rPr lang="en-GB" sz="1200" dirty="0" smtClean="0"/>
              <a:t>What </a:t>
            </a:r>
            <a:r>
              <a:rPr lang="en-GB" sz="1200" dirty="0"/>
              <a:t>do the arrows in a food web </a:t>
            </a:r>
            <a:r>
              <a:rPr lang="en-GB" sz="1200" dirty="0" smtClean="0"/>
              <a:t>represent (underline the correct answer below)?</a:t>
            </a:r>
          </a:p>
          <a:p>
            <a:endParaRPr lang="en-GB" sz="1200" dirty="0"/>
          </a:p>
          <a:p>
            <a:r>
              <a:rPr lang="en-GB" sz="1200" dirty="0" smtClean="0"/>
              <a:t>Which organism is eating another.</a:t>
            </a:r>
          </a:p>
          <a:p>
            <a:r>
              <a:rPr lang="en-GB" sz="1200" dirty="0" smtClean="0"/>
              <a:t>The energy flow through the food web.</a:t>
            </a:r>
          </a:p>
          <a:p>
            <a:r>
              <a:rPr lang="en-GB" sz="1200" dirty="0" smtClean="0"/>
              <a:t>The direction an organism is moving in an ecosystem.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DE0021-7F7F-4E2A-8506-8FDD6CF4BBD6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5309105" y="1785591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Common Periwinkle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5309106" y="2315877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Sea gull</a:t>
            </a:r>
            <a:endParaRPr lang="en-GB" sz="12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6474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E613E7-0FAB-4539-ADA1-7855067445AC}"/>
              </a:ext>
            </a:extLst>
          </p:cNvPr>
          <p:cNvSpPr txBox="1"/>
          <p:nvPr/>
        </p:nvSpPr>
        <p:spPr>
          <a:xfrm>
            <a:off x="355723" y="695813"/>
            <a:ext cx="614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2. Pyramids of numbers</a:t>
            </a:r>
          </a:p>
          <a:p>
            <a:pPr marL="342900" indent="-342900">
              <a:buAutoNum type="arabicPeriod"/>
            </a:pPr>
            <a:endParaRPr lang="en-GB" sz="1200" b="1" dirty="0"/>
          </a:p>
          <a:p>
            <a:r>
              <a:rPr lang="en-GB" sz="1200" dirty="0"/>
              <a:t>Complete the pyramid of numbers below to show 40 </a:t>
            </a:r>
            <a:r>
              <a:rPr lang="en-GB" sz="1200" dirty="0" err="1" smtClean="0"/>
              <a:t>Topshells</a:t>
            </a:r>
            <a:r>
              <a:rPr lang="en-GB" sz="1200" dirty="0" smtClean="0"/>
              <a:t> </a:t>
            </a:r>
            <a:r>
              <a:rPr lang="en-GB" sz="1200" dirty="0"/>
              <a:t>as first level consumers.</a:t>
            </a:r>
          </a:p>
          <a:p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00762F0-8D0B-4EB5-9FCC-97B32F3C3CF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A53B46-A1CC-45D1-B381-3E00078314B3}"/>
              </a:ext>
            </a:extLst>
          </p:cNvPr>
          <p:cNvSpPr/>
          <p:nvPr/>
        </p:nvSpPr>
        <p:spPr>
          <a:xfrm>
            <a:off x="204950" y="634665"/>
            <a:ext cx="6445876" cy="7737801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150A7F6-7152-40C0-8F75-18E8C9FEAE42}"/>
              </a:ext>
            </a:extLst>
          </p:cNvPr>
          <p:cNvGrpSpPr/>
          <p:nvPr/>
        </p:nvGrpSpPr>
        <p:grpSpPr>
          <a:xfrm>
            <a:off x="366496" y="1374846"/>
            <a:ext cx="6448191" cy="1666378"/>
            <a:chOff x="-661042" y="2084346"/>
            <a:chExt cx="7259861" cy="187613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758D287-E0CA-488E-93BA-08392A9627FB}"/>
                </a:ext>
              </a:extLst>
            </p:cNvPr>
            <p:cNvGrpSpPr/>
            <p:nvPr/>
          </p:nvGrpSpPr>
          <p:grpSpPr>
            <a:xfrm>
              <a:off x="-661042" y="3002370"/>
              <a:ext cx="4492005" cy="958111"/>
              <a:chOff x="688271" y="2342056"/>
              <a:chExt cx="4071811" cy="868487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D153B5D-04F3-471A-A335-74D294053132}"/>
                  </a:ext>
                </a:extLst>
              </p:cNvPr>
              <p:cNvSpPr/>
              <p:nvPr/>
            </p:nvSpPr>
            <p:spPr>
              <a:xfrm>
                <a:off x="3878319" y="2475741"/>
                <a:ext cx="881763" cy="734802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0" name="Picture 19" descr="A picture containing invertebrate, arthropod&#10;&#10;Description automatically generated">
                <a:extLst>
                  <a:ext uri="{FF2B5EF4-FFF2-40B4-BE49-F238E27FC236}">
                    <a16:creationId xmlns:a16="http://schemas.microsoft.com/office/drawing/2014/main" id="{9DB2787B-B99C-4B7B-AEBA-9774FB8FAD15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8271" y="2342056"/>
                <a:ext cx="768561" cy="768561"/>
              </a:xfrm>
              <a:prstGeom prst="ellipse">
                <a:avLst/>
              </a:prstGeom>
            </p:spPr>
          </p:pic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863B63D-16D6-44B4-946A-D90A942D7F93}"/>
                </a:ext>
              </a:extLst>
            </p:cNvPr>
            <p:cNvGrpSpPr/>
            <p:nvPr/>
          </p:nvGrpSpPr>
          <p:grpSpPr>
            <a:xfrm>
              <a:off x="-661042" y="2084346"/>
              <a:ext cx="7259861" cy="1058376"/>
              <a:chOff x="693155" y="1517360"/>
              <a:chExt cx="6580761" cy="959373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BE26C042-565F-4002-8F33-7ACF8DACCDE5}"/>
                  </a:ext>
                </a:extLst>
              </p:cNvPr>
              <p:cNvGrpSpPr/>
              <p:nvPr/>
            </p:nvGrpSpPr>
            <p:grpSpPr>
              <a:xfrm>
                <a:off x="4212338" y="1741931"/>
                <a:ext cx="3061578" cy="734802"/>
                <a:chOff x="4212338" y="1741931"/>
                <a:chExt cx="3061578" cy="734802"/>
              </a:xfrm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8E243B5F-3582-4068-AF7C-CDEF9D8AC54A}"/>
                    </a:ext>
                  </a:extLst>
                </p:cNvPr>
                <p:cNvSpPr/>
                <p:nvPr/>
              </p:nvSpPr>
              <p:spPr>
                <a:xfrm>
                  <a:off x="4212338" y="1741931"/>
                  <a:ext cx="220441" cy="734802"/>
                </a:xfrm>
                <a:prstGeom prst="rect">
                  <a:avLst/>
                </a:prstGeom>
                <a:noFill/>
                <a:ln w="317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890" dirty="0"/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9EECACF2-CFDD-47CC-9D6C-5E28D80A7363}"/>
                    </a:ext>
                  </a:extLst>
                </p:cNvPr>
                <p:cNvSpPr txBox="1"/>
                <p:nvPr/>
              </p:nvSpPr>
              <p:spPr>
                <a:xfrm>
                  <a:off x="4981251" y="1995345"/>
                  <a:ext cx="2292665" cy="3141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b="1" dirty="0"/>
                    <a:t>2 Corkwing Wrasse</a:t>
                  </a:r>
                  <a:endParaRPr lang="en-GB" sz="1400" dirty="0"/>
                </a:p>
              </p:txBody>
            </p:sp>
          </p:grpSp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35E60051-1CC8-46C3-9AA1-EC84CC4E80B4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3155" y="1517360"/>
                <a:ext cx="778422" cy="778422"/>
              </a:xfrm>
              <a:prstGeom prst="rect">
                <a:avLst/>
              </a:prstGeom>
            </p:spPr>
          </p:pic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07F8BDD-5F55-4D51-907C-6BA601F1F086}"/>
              </a:ext>
            </a:extLst>
          </p:cNvPr>
          <p:cNvGrpSpPr/>
          <p:nvPr/>
        </p:nvGrpSpPr>
        <p:grpSpPr>
          <a:xfrm>
            <a:off x="376157" y="3769157"/>
            <a:ext cx="6132503" cy="786113"/>
            <a:chOff x="709298" y="4279107"/>
            <a:chExt cx="6207150" cy="795681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7E430AD-5DCF-4A56-A0D8-A24DFC4A4F67}"/>
                </a:ext>
              </a:extLst>
            </p:cNvPr>
            <p:cNvGrpSpPr/>
            <p:nvPr/>
          </p:nvGrpSpPr>
          <p:grpSpPr>
            <a:xfrm>
              <a:off x="4198693" y="4279107"/>
              <a:ext cx="2717755" cy="728764"/>
              <a:chOff x="4198693" y="4279107"/>
              <a:chExt cx="2717755" cy="728764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C61CE8F-DEAB-4B49-9A45-1B56E64B1F7D}"/>
                  </a:ext>
                </a:extLst>
              </p:cNvPr>
              <p:cNvSpPr/>
              <p:nvPr/>
            </p:nvSpPr>
            <p:spPr>
              <a:xfrm>
                <a:off x="4198693" y="4279107"/>
                <a:ext cx="218629" cy="728764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90" dirty="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3F76F9B-FE80-4757-AA72-88C00A1248BE}"/>
                  </a:ext>
                </a:extLst>
              </p:cNvPr>
              <p:cNvSpPr txBox="1"/>
              <p:nvPr/>
            </p:nvSpPr>
            <p:spPr>
              <a:xfrm>
                <a:off x="4952376" y="4537902"/>
                <a:ext cx="1964072" cy="311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2 Kelp plants</a:t>
                </a:r>
                <a:endParaRPr lang="en-GB" sz="1400" dirty="0"/>
              </a:p>
            </p:txBody>
          </p:sp>
        </p:grpSp>
        <p:pic>
          <p:nvPicPr>
            <p:cNvPr id="29" name="Picture 28" descr="A picture containing dish, vegetable&#10;&#10;Description automatically generated">
              <a:extLst>
                <a:ext uri="{FF2B5EF4-FFF2-40B4-BE49-F238E27FC236}">
                  <a16:creationId xmlns:a16="http://schemas.microsoft.com/office/drawing/2014/main" id="{FA445CDF-08BD-48CB-BF38-468769608DC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98" y="4312541"/>
              <a:ext cx="762247" cy="762247"/>
            </a:xfrm>
            <a:prstGeom prst="rect">
              <a:avLst/>
            </a:prstGeom>
          </p:spPr>
        </p:pic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4274CA4B-55C6-446B-96A5-0AFFD5BA9FAC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96" y="2985854"/>
            <a:ext cx="762741" cy="764933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91F29738-2301-42F3-893F-3DAAFC1F6270}"/>
              </a:ext>
            </a:extLst>
          </p:cNvPr>
          <p:cNvSpPr/>
          <p:nvPr/>
        </p:nvSpPr>
        <p:spPr>
          <a:xfrm>
            <a:off x="1757954" y="3039597"/>
            <a:ext cx="4320000" cy="720000"/>
          </a:xfrm>
          <a:prstGeom prst="rect">
            <a:avLst/>
          </a:prstGeom>
          <a:noFill/>
          <a:ln w="317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CDFFDB7-08DC-406B-8A76-D105C336A378}"/>
              </a:ext>
            </a:extLst>
          </p:cNvPr>
          <p:cNvSpPr/>
          <p:nvPr/>
        </p:nvSpPr>
        <p:spPr>
          <a:xfrm>
            <a:off x="6052196" y="3039597"/>
            <a:ext cx="156971" cy="68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E703EF8-FBBA-4846-AE65-B825F000EA12}"/>
              </a:ext>
            </a:extLst>
          </p:cNvPr>
          <p:cNvSpPr/>
          <p:nvPr/>
        </p:nvSpPr>
        <p:spPr>
          <a:xfrm>
            <a:off x="1679468" y="3075150"/>
            <a:ext cx="156971" cy="68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776761D-C048-4E1C-9F83-6525A4B66417}"/>
              </a:ext>
            </a:extLst>
          </p:cNvPr>
          <p:cNvSpPr txBox="1"/>
          <p:nvPr/>
        </p:nvSpPr>
        <p:spPr>
          <a:xfrm>
            <a:off x="4559120" y="2459864"/>
            <a:ext cx="1493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</a:rPr>
              <a:t>8 Shore Crabs</a:t>
            </a:r>
          </a:p>
          <a:p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FD69284-AE56-425E-9403-1C9AA958762C}"/>
              </a:ext>
            </a:extLst>
          </p:cNvPr>
          <p:cNvSpPr txBox="1"/>
          <p:nvPr/>
        </p:nvSpPr>
        <p:spPr>
          <a:xfrm>
            <a:off x="376157" y="4862847"/>
            <a:ext cx="6123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Why is this not a good way of showing the energy at different trophic levels in the food chain</a:t>
            </a:r>
            <a:r>
              <a:rPr lang="en-GB" sz="1200" dirty="0" smtClean="0"/>
              <a:t>? What kind of diagram would show us this better?</a:t>
            </a:r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Why do the number of organisms get smaller as you move further up through a food chain? 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Organisms use energy for growth of new cells, which other way do they use energy?</a:t>
            </a:r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r>
              <a:rPr lang="en-GB" sz="1200" dirty="0"/>
              <a:t>Which other ways is energy lost at each level in a food </a:t>
            </a:r>
            <a:r>
              <a:rPr lang="en-GB" sz="1200" dirty="0" smtClean="0"/>
              <a:t>chain (underline two below)?</a:t>
            </a:r>
            <a:endParaRPr lang="en-GB" sz="1200" dirty="0"/>
          </a:p>
          <a:p>
            <a:r>
              <a:rPr lang="en-GB" sz="1200" b="1" dirty="0" smtClean="0"/>
              <a:t>Lose energy as heat in respiration				Sweat</a:t>
            </a:r>
          </a:p>
          <a:p>
            <a:r>
              <a:rPr lang="en-GB" sz="1200" b="1" dirty="0" smtClean="0"/>
              <a:t>Sound energy							Urine and faeces</a:t>
            </a:r>
            <a:endParaRPr lang="en-GB" sz="1200" b="1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92DD00-956E-47FE-87EA-E35CE52F60C1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B7E1C8F-4224-4450-93C5-EA1765FE34C3}"/>
              </a:ext>
            </a:extLst>
          </p:cNvPr>
          <p:cNvSpPr txBox="1"/>
          <p:nvPr/>
        </p:nvSpPr>
        <p:spPr>
          <a:xfrm>
            <a:off x="4030785" y="4528327"/>
            <a:ext cx="2441046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b="1" dirty="0" err="1">
                <a:ea typeface="+mn-lt"/>
                <a:cs typeface="+mn-lt"/>
              </a:rPr>
              <a:t>Graddfa</a:t>
            </a:r>
            <a:r>
              <a:rPr lang="en-GB" sz="1400" b="1" dirty="0">
                <a:ea typeface="+mn-lt"/>
                <a:cs typeface="+mn-lt"/>
              </a:rPr>
              <a:t>: 1 </a:t>
            </a:r>
            <a:r>
              <a:rPr lang="en-GB" sz="1400" b="1" dirty="0" err="1">
                <a:ea typeface="+mn-lt"/>
                <a:cs typeface="+mn-lt"/>
              </a:rPr>
              <a:t>unigolyn</a:t>
            </a:r>
            <a:r>
              <a:rPr lang="en-GB" sz="1400" b="1" dirty="0"/>
              <a:t> = 0.3mm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329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100762F0-8D0B-4EB5-9FCC-97B32F3C3CF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B18442E6-EA1C-4494-9F70-D22DC145F73D}"/>
              </a:ext>
            </a:extLst>
          </p:cNvPr>
          <p:cNvSpPr/>
          <p:nvPr/>
        </p:nvSpPr>
        <p:spPr>
          <a:xfrm>
            <a:off x="206062" y="607708"/>
            <a:ext cx="6445876" cy="6406867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CE3EC957-5400-427C-ACF6-3D35B9FCE0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052" y="1029006"/>
            <a:ext cx="6123896" cy="3637395"/>
          </a:xfrm>
          <a:prstGeom prst="rect">
            <a:avLst/>
          </a:prstGeom>
        </p:spPr>
      </p:pic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51D4011-FE53-47E0-AA9F-8C105FE3EB57}"/>
              </a:ext>
            </a:extLst>
          </p:cNvPr>
          <p:cNvSpPr/>
          <p:nvPr/>
        </p:nvSpPr>
        <p:spPr>
          <a:xfrm>
            <a:off x="528043" y="5458203"/>
            <a:ext cx="6123895" cy="926128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Calculate the efficiency of 2</a:t>
            </a:r>
            <a:r>
              <a:rPr lang="en-GB" sz="1200" baseline="30000" dirty="0">
                <a:solidFill>
                  <a:schemeClr val="tx1"/>
                </a:solidFill>
              </a:rPr>
              <a:t>nd</a:t>
            </a:r>
            <a:r>
              <a:rPr lang="en-GB" sz="1200" dirty="0">
                <a:solidFill>
                  <a:schemeClr val="tx1"/>
                </a:solidFill>
              </a:rPr>
              <a:t> level consumers in the food chain above: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Follow this format that we used to calculate the efficiency of first level consumers in </a:t>
            </a:r>
            <a:r>
              <a:rPr lang="en-GB" sz="1200" dirty="0" smtClean="0">
                <a:solidFill>
                  <a:schemeClr val="tx1"/>
                </a:solidFill>
              </a:rPr>
              <a:t>our </a:t>
            </a:r>
            <a:r>
              <a:rPr lang="en-GB" sz="1200" dirty="0">
                <a:solidFill>
                  <a:schemeClr val="tx1"/>
                </a:solidFill>
              </a:rPr>
              <a:t>example: </a:t>
            </a:r>
          </a:p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25kJ    ÷     450kJ  x  100  =  5.6% efficiency</a:t>
            </a: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644963A2-103B-4814-8822-1EE21C43995D}"/>
              </a:ext>
            </a:extLst>
          </p:cNvPr>
          <p:cNvSpPr/>
          <p:nvPr/>
        </p:nvSpPr>
        <p:spPr>
          <a:xfrm>
            <a:off x="1347966" y="5730493"/>
            <a:ext cx="2277232" cy="97243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0E18D7A-83C0-4757-B21E-3C50595C01C3}"/>
              </a:ext>
            </a:extLst>
          </p:cNvPr>
          <p:cNvSpPr/>
          <p:nvPr/>
        </p:nvSpPr>
        <p:spPr>
          <a:xfrm>
            <a:off x="1668352" y="4585661"/>
            <a:ext cx="1698673" cy="97243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5B29ED-862D-438F-A0FE-C54CAD49E26E}"/>
              </a:ext>
            </a:extLst>
          </p:cNvPr>
          <p:cNvSpPr txBox="1"/>
          <p:nvPr/>
        </p:nvSpPr>
        <p:spPr>
          <a:xfrm>
            <a:off x="367052" y="678688"/>
            <a:ext cx="5956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Energy efficiency in food chains.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ECB88F1-86FC-4886-833A-3CC807EE8114}"/>
              </a:ext>
            </a:extLst>
          </p:cNvPr>
          <p:cNvSpPr/>
          <p:nvPr/>
        </p:nvSpPr>
        <p:spPr>
          <a:xfrm>
            <a:off x="643944" y="6023136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FCF628C6-C9AC-431E-8616-968125FCB7D6}"/>
              </a:ext>
            </a:extLst>
          </p:cNvPr>
          <p:cNvSpPr/>
          <p:nvPr/>
        </p:nvSpPr>
        <p:spPr>
          <a:xfrm>
            <a:off x="1698673" y="6023134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61A3987D-12B5-4F3B-861D-F63F5CD4921D}"/>
              </a:ext>
            </a:extLst>
          </p:cNvPr>
          <p:cNvSpPr/>
          <p:nvPr/>
        </p:nvSpPr>
        <p:spPr>
          <a:xfrm>
            <a:off x="2753402" y="6021523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EEE8E88-98E0-4E22-8FEB-78CCD3ECFFC0}"/>
              </a:ext>
            </a:extLst>
          </p:cNvPr>
          <p:cNvSpPr txBox="1"/>
          <p:nvPr/>
        </p:nvSpPr>
        <p:spPr>
          <a:xfrm>
            <a:off x="1321961" y="6012810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÷ 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8812420-2418-4082-9288-742B569C300F}"/>
              </a:ext>
            </a:extLst>
          </p:cNvPr>
          <p:cNvSpPr txBox="1"/>
          <p:nvPr/>
        </p:nvSpPr>
        <p:spPr>
          <a:xfrm>
            <a:off x="2392670" y="5994155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x </a:t>
            </a:r>
            <a:endParaRPr lang="en-GB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B6EAD8C-D073-4478-B44D-8238D3D1A0AF}"/>
              </a:ext>
            </a:extLst>
          </p:cNvPr>
          <p:cNvSpPr txBox="1"/>
          <p:nvPr/>
        </p:nvSpPr>
        <p:spPr>
          <a:xfrm>
            <a:off x="3516905" y="6012810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=</a:t>
            </a:r>
            <a:endParaRPr lang="en-GB" dirty="0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B7398285-01AA-413E-A8C3-B1D2BA070301}"/>
              </a:ext>
            </a:extLst>
          </p:cNvPr>
          <p:cNvSpPr/>
          <p:nvPr/>
        </p:nvSpPr>
        <p:spPr>
          <a:xfrm>
            <a:off x="3919834" y="6030235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4033F7F-9D92-408B-8C20-113B5CFCFED5}"/>
              </a:ext>
            </a:extLst>
          </p:cNvPr>
          <p:cNvSpPr txBox="1"/>
          <p:nvPr/>
        </p:nvSpPr>
        <p:spPr>
          <a:xfrm>
            <a:off x="4739408" y="6058976"/>
            <a:ext cx="1435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</a:rPr>
              <a:t>% efficiency</a:t>
            </a:r>
          </a:p>
          <a:p>
            <a:endParaRPr lang="en-GB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B7C32A1-C756-459F-9209-825BD496FAE0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924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D1D06D666C4748976BA9387EA5244D" ma:contentTypeVersion="14" ma:contentTypeDescription="Create a new document." ma:contentTypeScope="" ma:versionID="3bf44f34032ddb464c395a652f1d292f">
  <xsd:schema xmlns:xsd="http://www.w3.org/2001/XMLSchema" xmlns:xs="http://www.w3.org/2001/XMLSchema" xmlns:p="http://schemas.microsoft.com/office/2006/metadata/properties" xmlns:ns3="3464f95e-9c11-4c7e-9caf-1a6074870228" xmlns:ns4="819a3e17-521a-4a3d-8bcf-08a89abf9538" targetNamespace="http://schemas.microsoft.com/office/2006/metadata/properties" ma:root="true" ma:fieldsID="8cd3a6ff763eb7da68e2720a80000c73" ns3:_="" ns4:_="">
    <xsd:import namespace="3464f95e-9c11-4c7e-9caf-1a6074870228"/>
    <xsd:import namespace="819a3e17-521a-4a3d-8bcf-08a89abf95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4f95e-9c11-4c7e-9caf-1a60748702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a3e17-521a-4a3d-8bcf-08a89abf9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EE4239-5437-4D24-AD69-58AE4349E6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64f95e-9c11-4c7e-9caf-1a6074870228"/>
    <ds:schemaRef ds:uri="819a3e17-521a-4a3d-8bcf-08a89abf95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BBFEC2-B5A8-4662-ADD7-0E907A94DC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8D8BCC-134D-4FB2-A101-12777960874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19a3e17-521a-4a3d-8bcf-08a89abf9538"/>
    <ds:schemaRef ds:uri="http://purl.org/dc/terms/"/>
    <ds:schemaRef ds:uri="3464f95e-9c11-4c7e-9caf-1a6074870228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367</Words>
  <Application>Microsoft Office PowerPoint</Application>
  <PresentationFormat>A4 Paper (210x297 mm)</PresentationFormat>
  <Paragraphs>70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Tompsett [sct13] (Staff)</dc:creator>
  <cp:lastModifiedBy>Scott Tompsett [sct13] (Staff)</cp:lastModifiedBy>
  <cp:revision>5</cp:revision>
  <dcterms:created xsi:type="dcterms:W3CDTF">2021-08-16T14:04:00Z</dcterms:created>
  <dcterms:modified xsi:type="dcterms:W3CDTF">2021-12-08T09:22:28Z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00A50B9C-214E-43A6-8B2F-B29B526D1973</vt:lpwstr>
  </property>
  <property fmtid="{D5CDD505-2E9C-101B-9397-08002B2CF9AE}" pid="3" name="ArticulatePath">
    <vt:lpwstr>Presentation3</vt:lpwstr>
  </property>
  <property fmtid="{D5CDD505-2E9C-101B-9397-08002B2CF9AE}" pid="4" name="ContentTypeId">
    <vt:lpwstr>0x010100C0D1D06D666C4748976BA9387EA5244D</vt:lpwstr>
  </property>
</Properties>
</file>